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3" r:id="rId3"/>
    <p:sldId id="286" r:id="rId4"/>
    <p:sldId id="280" r:id="rId5"/>
    <p:sldId id="271" r:id="rId6"/>
    <p:sldId id="261" r:id="rId7"/>
    <p:sldId id="291" r:id="rId8"/>
    <p:sldId id="276" r:id="rId9"/>
    <p:sldId id="265" r:id="rId10"/>
    <p:sldId id="287" r:id="rId11"/>
    <p:sldId id="292" r:id="rId12"/>
    <p:sldId id="274" r:id="rId13"/>
    <p:sldId id="28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6416" autoAdjust="0"/>
  </p:normalViewPr>
  <p:slideViewPr>
    <p:cSldViewPr>
      <p:cViewPr>
        <p:scale>
          <a:sx n="100" d="100"/>
          <a:sy n="100" d="100"/>
        </p:scale>
        <p:origin x="36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33281-57C1-48EA-9492-2472DB96C70B}" type="doc">
      <dgm:prSet loTypeId="urn:microsoft.com/office/officeart/2005/8/layout/hList7#1" loCatId="list" qsTypeId="urn:microsoft.com/office/officeart/2005/8/quickstyle/simple2" qsCatId="simple" csTypeId="urn:microsoft.com/office/officeart/2005/8/colors/accent0_2" csCatId="mainScheme" phldr="1"/>
      <dgm:spPr/>
    </dgm:pt>
    <dgm:pt modelId="{D8A94738-399F-4CF5-AE6B-13B5C5134B0E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Raise</a:t>
          </a:r>
          <a:r>
            <a:rPr lang="en-US" sz="2200" dirty="0" smtClean="0"/>
            <a:t> </a:t>
          </a:r>
          <a:r>
            <a:rPr lang="en-US" sz="2200" dirty="0" smtClean="0">
              <a:solidFill>
                <a:schemeClr val="tx1"/>
              </a:solidFill>
            </a:rPr>
            <a:t>Kuwaiti</a:t>
          </a:r>
          <a:r>
            <a:rPr lang="en-US" sz="2200" dirty="0" smtClean="0"/>
            <a:t> </a:t>
          </a:r>
          <a:r>
            <a:rPr lang="en-US" sz="2200" dirty="0" smtClean="0">
              <a:solidFill>
                <a:srgbClr val="C00000"/>
              </a:solidFill>
            </a:rPr>
            <a:t>employment </a:t>
          </a:r>
          <a:r>
            <a:rPr lang="en-US" sz="2200" dirty="0" smtClean="0">
              <a:solidFill>
                <a:schemeClr val="tx1"/>
              </a:solidFill>
            </a:rPr>
            <a:t>from</a:t>
          </a:r>
          <a:r>
            <a:rPr lang="en-US" sz="2200" dirty="0" smtClean="0"/>
            <a:t> </a:t>
          </a:r>
          <a:r>
            <a:rPr lang="en-US" sz="2200" dirty="0" smtClean="0">
              <a:solidFill>
                <a:schemeClr val="tx1"/>
              </a:solidFill>
            </a:rPr>
            <a:t>15.5% to</a:t>
          </a:r>
          <a:r>
            <a:rPr lang="en-US" sz="2200" dirty="0" smtClean="0"/>
            <a:t> </a:t>
          </a:r>
          <a:r>
            <a:rPr lang="en-US" sz="2200" dirty="0" smtClean="0">
              <a:solidFill>
                <a:schemeClr val="tx1"/>
              </a:solidFill>
            </a:rPr>
            <a:t>21.0% total labor force.</a:t>
          </a:r>
          <a:endParaRPr lang="en-US" sz="2200" dirty="0">
            <a:solidFill>
              <a:schemeClr val="tx1"/>
            </a:solidFill>
          </a:endParaRPr>
        </a:p>
      </dgm:t>
    </dgm:pt>
    <dgm:pt modelId="{FB9D486A-C4A9-412D-A29F-895E66CC31A8}" type="parTrans" cxnId="{AC2B3D30-42CE-4F1C-AB61-9C5CC4179DDD}">
      <dgm:prSet/>
      <dgm:spPr/>
      <dgm:t>
        <a:bodyPr/>
        <a:lstStyle/>
        <a:p>
          <a:endParaRPr lang="en-US"/>
        </a:p>
      </dgm:t>
    </dgm:pt>
    <dgm:pt modelId="{AB267B77-EC91-4B93-BFBC-377C2E58FEDD}" type="sibTrans" cxnId="{AC2B3D30-42CE-4F1C-AB61-9C5CC4179DDD}">
      <dgm:prSet/>
      <dgm:spPr/>
      <dgm:t>
        <a:bodyPr/>
        <a:lstStyle/>
        <a:p>
          <a:endParaRPr lang="en-US"/>
        </a:p>
      </dgm:t>
    </dgm:pt>
    <dgm:pt modelId="{5A66A957-70DC-4F25-A594-3F289272C65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Raise share of </a:t>
          </a:r>
          <a:r>
            <a:rPr lang="en-US" sz="2200" dirty="0" smtClean="0">
              <a:solidFill>
                <a:srgbClr val="C00000"/>
              </a:solidFill>
            </a:rPr>
            <a:t>private sector  </a:t>
          </a:r>
          <a:r>
            <a:rPr lang="en-US" sz="2200" dirty="0" smtClean="0">
              <a:solidFill>
                <a:schemeClr val="tx1"/>
              </a:solidFill>
            </a:rPr>
            <a:t>in GDP from 37.5% to 44%</a:t>
          </a:r>
          <a:endParaRPr lang="en-US" sz="2200" dirty="0">
            <a:solidFill>
              <a:schemeClr val="tx1"/>
            </a:solidFill>
          </a:endParaRPr>
        </a:p>
      </dgm:t>
    </dgm:pt>
    <dgm:pt modelId="{FF4DE8B4-B6D7-4CF8-A348-70F94A388D6E}" type="parTrans" cxnId="{7E565F72-21C9-4F1A-B488-3A73695630D2}">
      <dgm:prSet/>
      <dgm:spPr/>
      <dgm:t>
        <a:bodyPr/>
        <a:lstStyle/>
        <a:p>
          <a:endParaRPr lang="en-US"/>
        </a:p>
      </dgm:t>
    </dgm:pt>
    <dgm:pt modelId="{267866BF-BABC-474B-BD82-E7451770F32D}" type="sibTrans" cxnId="{7E565F72-21C9-4F1A-B488-3A73695630D2}">
      <dgm:prSet/>
      <dgm:spPr/>
      <dgm:t>
        <a:bodyPr/>
        <a:lstStyle/>
        <a:p>
          <a:endParaRPr lang="en-US"/>
        </a:p>
      </dgm:t>
    </dgm:pt>
    <dgm:pt modelId="{08406776-4237-4891-BCF4-2E3A782C8EBB}">
      <dgm:prSet custT="1"/>
      <dgm:spPr/>
      <dgm:t>
        <a:bodyPr/>
        <a:lstStyle/>
        <a:p>
          <a:r>
            <a:rPr lang="en-US" sz="2200" dirty="0" smtClean="0">
              <a:solidFill>
                <a:srgbClr val="C00000"/>
              </a:solidFill>
            </a:rPr>
            <a:t>Train</a:t>
          </a:r>
          <a:r>
            <a:rPr lang="en-US" sz="2200" dirty="0" smtClean="0">
              <a:solidFill>
                <a:schemeClr val="tx1"/>
              </a:solidFill>
            </a:rPr>
            <a:t> &gt;3000 Kuwaitis p.a.</a:t>
          </a:r>
        </a:p>
        <a:p>
          <a:r>
            <a:rPr lang="en-US" sz="2200" dirty="0" smtClean="0">
              <a:solidFill>
                <a:schemeClr val="tx1"/>
              </a:solidFill>
            </a:rPr>
            <a:t>Establish 150 </a:t>
          </a:r>
          <a:r>
            <a:rPr lang="en-US" sz="2200" dirty="0" smtClean="0">
              <a:solidFill>
                <a:srgbClr val="C00000"/>
              </a:solidFill>
            </a:rPr>
            <a:t>SMEs</a:t>
          </a:r>
          <a:endParaRPr lang="en-US" sz="2200" dirty="0">
            <a:solidFill>
              <a:srgbClr val="C00000"/>
            </a:solidFill>
          </a:endParaRPr>
        </a:p>
      </dgm:t>
    </dgm:pt>
    <dgm:pt modelId="{ECC11E2F-DD2B-4355-9905-0D17989D0528}" type="parTrans" cxnId="{A17765A7-8729-4AEE-A05A-FAD84671566A}">
      <dgm:prSet/>
      <dgm:spPr/>
      <dgm:t>
        <a:bodyPr/>
        <a:lstStyle/>
        <a:p>
          <a:endParaRPr lang="en-US"/>
        </a:p>
      </dgm:t>
    </dgm:pt>
    <dgm:pt modelId="{E73660BC-8B41-4385-92CC-53B63552E6E7}" type="sibTrans" cxnId="{A17765A7-8729-4AEE-A05A-FAD84671566A}">
      <dgm:prSet/>
      <dgm:spPr/>
      <dgm:t>
        <a:bodyPr/>
        <a:lstStyle/>
        <a:p>
          <a:endParaRPr lang="en-US"/>
        </a:p>
      </dgm:t>
    </dgm:pt>
    <dgm:pt modelId="{6BAA2DDC-0568-4BD9-8D39-622DDE1AB509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Raise share of </a:t>
          </a:r>
          <a:r>
            <a:rPr lang="en-US" sz="2200" dirty="0" smtClean="0">
              <a:solidFill>
                <a:srgbClr val="C00000"/>
              </a:solidFill>
            </a:rPr>
            <a:t>RD &amp;I</a:t>
          </a:r>
          <a:r>
            <a:rPr lang="en-US" sz="2200" dirty="0" smtClean="0">
              <a:solidFill>
                <a:schemeClr val="tx1"/>
              </a:solidFill>
            </a:rPr>
            <a:t>  from 0.2% to 1.0% of GDP.</a:t>
          </a:r>
          <a:endParaRPr lang="en-US" sz="2200" dirty="0">
            <a:solidFill>
              <a:schemeClr val="tx1"/>
            </a:solidFill>
          </a:endParaRPr>
        </a:p>
      </dgm:t>
    </dgm:pt>
    <dgm:pt modelId="{D8ED9A6A-5FAD-4AB4-A69D-354BD0319EE6}" type="sibTrans" cxnId="{3093CBFB-608F-46C4-90C2-0989B9B2139E}">
      <dgm:prSet/>
      <dgm:spPr/>
      <dgm:t>
        <a:bodyPr/>
        <a:lstStyle/>
        <a:p>
          <a:endParaRPr lang="en-US"/>
        </a:p>
      </dgm:t>
    </dgm:pt>
    <dgm:pt modelId="{27C2B08F-349E-48D3-AE5F-B583FF8C0669}" type="parTrans" cxnId="{3093CBFB-608F-46C4-90C2-0989B9B2139E}">
      <dgm:prSet/>
      <dgm:spPr/>
      <dgm:t>
        <a:bodyPr/>
        <a:lstStyle/>
        <a:p>
          <a:endParaRPr lang="en-US"/>
        </a:p>
      </dgm:t>
    </dgm:pt>
    <dgm:pt modelId="{123CE78C-ED48-4356-8C07-477A4BB779EF}" type="pres">
      <dgm:prSet presAssocID="{A2533281-57C1-48EA-9492-2472DB96C70B}" presName="Name0" presStyleCnt="0">
        <dgm:presLayoutVars>
          <dgm:dir/>
          <dgm:resizeHandles val="exact"/>
        </dgm:presLayoutVars>
      </dgm:prSet>
      <dgm:spPr/>
    </dgm:pt>
    <dgm:pt modelId="{B4469AE6-36F8-4789-94A9-2502352385E9}" type="pres">
      <dgm:prSet presAssocID="{A2533281-57C1-48EA-9492-2472DB96C70B}" presName="fgShape" presStyleLbl="fgShp" presStyleIdx="0" presStyleCnt="1" custScaleX="102012" custLinFactNeighborX="684" custLinFactNeighborY="-5799"/>
      <dgm:spPr/>
    </dgm:pt>
    <dgm:pt modelId="{CC4B9E0A-B18C-41E9-AB7C-FD065C73371D}" type="pres">
      <dgm:prSet presAssocID="{A2533281-57C1-48EA-9492-2472DB96C70B}" presName="linComp" presStyleCnt="0"/>
      <dgm:spPr/>
    </dgm:pt>
    <dgm:pt modelId="{12BA8979-2F35-4F25-946E-BCFF497A9CC4}" type="pres">
      <dgm:prSet presAssocID="{6BAA2DDC-0568-4BD9-8D39-622DDE1AB509}" presName="compNode" presStyleCnt="0"/>
      <dgm:spPr/>
    </dgm:pt>
    <dgm:pt modelId="{2C8E77BC-73AE-4893-88BA-853DC9E18B4A}" type="pres">
      <dgm:prSet presAssocID="{6BAA2DDC-0568-4BD9-8D39-622DDE1AB509}" presName="bkgdShape" presStyleLbl="node1" presStyleIdx="0" presStyleCnt="4"/>
      <dgm:spPr/>
      <dgm:t>
        <a:bodyPr/>
        <a:lstStyle/>
        <a:p>
          <a:endParaRPr lang="en-US"/>
        </a:p>
      </dgm:t>
    </dgm:pt>
    <dgm:pt modelId="{1B5F806C-C335-4074-B98C-06A68BFAB865}" type="pres">
      <dgm:prSet presAssocID="{6BAA2DDC-0568-4BD9-8D39-622DDE1AB50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C71ED-E3C3-4835-A1A1-4C00AE9094D3}" type="pres">
      <dgm:prSet presAssocID="{6BAA2DDC-0568-4BD9-8D39-622DDE1AB509}" presName="invisiNode" presStyleLbl="node1" presStyleIdx="0" presStyleCnt="4"/>
      <dgm:spPr/>
    </dgm:pt>
    <dgm:pt modelId="{B8A93CEA-CA72-4946-AFBB-FE395E588C15}" type="pres">
      <dgm:prSet presAssocID="{6BAA2DDC-0568-4BD9-8D39-622DDE1AB509}" presName="imagNode" presStyleLbl="fgImgPlace1" presStyleIdx="0" presStyleCnt="4" custFlipHor="1" custScaleX="8994" custScaleY="3034" custLinFactNeighborX="3375" custLinFactNeighborY="-12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E475A8-BA34-49DA-8091-02E40026E408}" type="pres">
      <dgm:prSet presAssocID="{D8ED9A6A-5FAD-4AB4-A69D-354BD0319E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ED5C7F-9C27-469C-95E6-37CF5A94591C}" type="pres">
      <dgm:prSet presAssocID="{D8A94738-399F-4CF5-AE6B-13B5C5134B0E}" presName="compNode" presStyleCnt="0"/>
      <dgm:spPr/>
    </dgm:pt>
    <dgm:pt modelId="{D3B8DB92-F0A0-4F48-81D9-10E7CB0DB84E}" type="pres">
      <dgm:prSet presAssocID="{D8A94738-399F-4CF5-AE6B-13B5C5134B0E}" presName="bkgdShape" presStyleLbl="node1" presStyleIdx="1" presStyleCnt="4"/>
      <dgm:spPr/>
      <dgm:t>
        <a:bodyPr/>
        <a:lstStyle/>
        <a:p>
          <a:endParaRPr lang="en-US"/>
        </a:p>
      </dgm:t>
    </dgm:pt>
    <dgm:pt modelId="{5F004C85-687D-4682-BB3A-3F656B3FA0AC}" type="pres">
      <dgm:prSet presAssocID="{D8A94738-399F-4CF5-AE6B-13B5C5134B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45F97-E428-45AA-AA9E-2527E12A14BC}" type="pres">
      <dgm:prSet presAssocID="{D8A94738-399F-4CF5-AE6B-13B5C5134B0E}" presName="invisiNode" presStyleLbl="node1" presStyleIdx="1" presStyleCnt="4"/>
      <dgm:spPr/>
    </dgm:pt>
    <dgm:pt modelId="{D36A1D6E-574A-42D7-96B8-D56D4FC3C972}" type="pres">
      <dgm:prSet presAssocID="{D8A94738-399F-4CF5-AE6B-13B5C5134B0E}" presName="imagNode" presStyleLbl="fgImgPlace1" presStyleIdx="1" presStyleCnt="4" custAng="15778461" custFlipVert="1" custScaleX="33080" custScaleY="41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CC3187-0672-40F6-8A08-DD0256060FAD}" type="pres">
      <dgm:prSet presAssocID="{AB267B77-EC91-4B93-BFBC-377C2E58FE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8A986B-31C0-4BD7-B2E3-E88ADACCB793}" type="pres">
      <dgm:prSet presAssocID="{5A66A957-70DC-4F25-A594-3F289272C654}" presName="compNode" presStyleCnt="0"/>
      <dgm:spPr/>
    </dgm:pt>
    <dgm:pt modelId="{AB4C9D07-C697-4459-8B7E-4406AF207000}" type="pres">
      <dgm:prSet presAssocID="{5A66A957-70DC-4F25-A594-3F289272C654}" presName="bkgdShape" presStyleLbl="node1" presStyleIdx="2" presStyleCnt="4"/>
      <dgm:spPr/>
      <dgm:t>
        <a:bodyPr/>
        <a:lstStyle/>
        <a:p>
          <a:endParaRPr lang="en-US"/>
        </a:p>
      </dgm:t>
    </dgm:pt>
    <dgm:pt modelId="{FAA17C12-47F0-49B3-A3A7-280EFFF864A4}" type="pres">
      <dgm:prSet presAssocID="{5A66A957-70DC-4F25-A594-3F289272C65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BD45B-5392-4C1A-9F22-1883CDB2F3FD}" type="pres">
      <dgm:prSet presAssocID="{5A66A957-70DC-4F25-A594-3F289272C654}" presName="invisiNode" presStyleLbl="node1" presStyleIdx="2" presStyleCnt="4"/>
      <dgm:spPr/>
    </dgm:pt>
    <dgm:pt modelId="{E7D369FA-5E81-4069-8B24-932A406DB461}" type="pres">
      <dgm:prSet presAssocID="{5A66A957-70DC-4F25-A594-3F289272C654}" presName="imagNode" presStyleLbl="fgImgPlace1" presStyleIdx="2" presStyleCnt="4" custFlipVert="0" custScaleX="56552" custScaleY="5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007EC1-E319-4C0B-926C-D19A0C926D0F}" type="pres">
      <dgm:prSet presAssocID="{267866BF-BABC-474B-BD82-E7451770F3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79301C-BF77-4FE5-8BC6-65CED48FDEB9}" type="pres">
      <dgm:prSet presAssocID="{08406776-4237-4891-BCF4-2E3A782C8EBB}" presName="compNode" presStyleCnt="0"/>
      <dgm:spPr/>
    </dgm:pt>
    <dgm:pt modelId="{C3A66DCB-7A57-4C0D-8AB1-B2FFABCDB1B7}" type="pres">
      <dgm:prSet presAssocID="{08406776-4237-4891-BCF4-2E3A782C8EBB}" presName="bkgdShape" presStyleLbl="node1" presStyleIdx="3" presStyleCnt="4"/>
      <dgm:spPr/>
      <dgm:t>
        <a:bodyPr/>
        <a:lstStyle/>
        <a:p>
          <a:endParaRPr lang="en-US"/>
        </a:p>
      </dgm:t>
    </dgm:pt>
    <dgm:pt modelId="{1CE251FB-3E42-4FA0-BEBE-2DB24D4A5187}" type="pres">
      <dgm:prSet presAssocID="{08406776-4237-4891-BCF4-2E3A782C8EB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7535-462D-44EB-A5B2-A1AC8C11855D}" type="pres">
      <dgm:prSet presAssocID="{08406776-4237-4891-BCF4-2E3A782C8EBB}" presName="invisiNode" presStyleLbl="node1" presStyleIdx="3" presStyleCnt="4"/>
      <dgm:spPr/>
    </dgm:pt>
    <dgm:pt modelId="{7A46C22B-FE98-44C6-96A8-F8A37D6C0A20}" type="pres">
      <dgm:prSet presAssocID="{08406776-4237-4891-BCF4-2E3A782C8EBB}" presName="imagNode" presStyleLbl="fgImgPlace1" presStyleIdx="3" presStyleCnt="4" custScaleX="17979" custScaleY="25753" custLinFactNeighborX="0" custLinFactNeighborY="-146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C2B3D30-42CE-4F1C-AB61-9C5CC4179DDD}" srcId="{A2533281-57C1-48EA-9492-2472DB96C70B}" destId="{D8A94738-399F-4CF5-AE6B-13B5C5134B0E}" srcOrd="1" destOrd="0" parTransId="{FB9D486A-C4A9-412D-A29F-895E66CC31A8}" sibTransId="{AB267B77-EC91-4B93-BFBC-377C2E58FEDD}"/>
    <dgm:cxn modelId="{04381336-737D-4676-895D-1FC1CAD726CC}" type="presOf" srcId="{D8A94738-399F-4CF5-AE6B-13B5C5134B0E}" destId="{D3B8DB92-F0A0-4F48-81D9-10E7CB0DB84E}" srcOrd="0" destOrd="0" presId="urn:microsoft.com/office/officeart/2005/8/layout/hList7#1"/>
    <dgm:cxn modelId="{66AE72FB-C373-4B67-BF17-9665D635403D}" type="presOf" srcId="{5A66A957-70DC-4F25-A594-3F289272C654}" destId="{AB4C9D07-C697-4459-8B7E-4406AF207000}" srcOrd="0" destOrd="0" presId="urn:microsoft.com/office/officeart/2005/8/layout/hList7#1"/>
    <dgm:cxn modelId="{03349269-9953-4F4C-8EEB-6404DDEBDA2E}" type="presOf" srcId="{5A66A957-70DC-4F25-A594-3F289272C654}" destId="{FAA17C12-47F0-49B3-A3A7-280EFFF864A4}" srcOrd="1" destOrd="0" presId="urn:microsoft.com/office/officeart/2005/8/layout/hList7#1"/>
    <dgm:cxn modelId="{82D0EE56-46E1-4E62-A3CB-3AFECAF890A7}" type="presOf" srcId="{A2533281-57C1-48EA-9492-2472DB96C70B}" destId="{123CE78C-ED48-4356-8C07-477A4BB779EF}" srcOrd="0" destOrd="0" presId="urn:microsoft.com/office/officeart/2005/8/layout/hList7#1"/>
    <dgm:cxn modelId="{E2C8859B-DDB9-4B22-9B56-03845DBDE53A}" type="presOf" srcId="{AB267B77-EC91-4B93-BFBC-377C2E58FEDD}" destId="{FECC3187-0672-40F6-8A08-DD0256060FAD}" srcOrd="0" destOrd="0" presId="urn:microsoft.com/office/officeart/2005/8/layout/hList7#1"/>
    <dgm:cxn modelId="{99A9B109-D577-4A56-9778-57A5E115E2D9}" type="presOf" srcId="{267866BF-BABC-474B-BD82-E7451770F32D}" destId="{0C007EC1-E319-4C0B-926C-D19A0C926D0F}" srcOrd="0" destOrd="0" presId="urn:microsoft.com/office/officeart/2005/8/layout/hList7#1"/>
    <dgm:cxn modelId="{F2EAAEC6-1A43-43C3-8DAE-3DB9A235798A}" type="presOf" srcId="{08406776-4237-4891-BCF4-2E3A782C8EBB}" destId="{C3A66DCB-7A57-4C0D-8AB1-B2FFABCDB1B7}" srcOrd="0" destOrd="0" presId="urn:microsoft.com/office/officeart/2005/8/layout/hList7#1"/>
    <dgm:cxn modelId="{84C8F1B6-ADC7-46DE-AF4D-A02E76CCF16C}" type="presOf" srcId="{D8A94738-399F-4CF5-AE6B-13B5C5134B0E}" destId="{5F004C85-687D-4682-BB3A-3F656B3FA0AC}" srcOrd="1" destOrd="0" presId="urn:microsoft.com/office/officeart/2005/8/layout/hList7#1"/>
    <dgm:cxn modelId="{D605312B-B8BA-4EF5-AB20-5494B76C0696}" type="presOf" srcId="{08406776-4237-4891-BCF4-2E3A782C8EBB}" destId="{1CE251FB-3E42-4FA0-BEBE-2DB24D4A5187}" srcOrd="1" destOrd="0" presId="urn:microsoft.com/office/officeart/2005/8/layout/hList7#1"/>
    <dgm:cxn modelId="{8EC836DA-05FA-4A77-BBA6-F69227FAB42C}" type="presOf" srcId="{6BAA2DDC-0568-4BD9-8D39-622DDE1AB509}" destId="{1B5F806C-C335-4074-B98C-06A68BFAB865}" srcOrd="1" destOrd="0" presId="urn:microsoft.com/office/officeart/2005/8/layout/hList7#1"/>
    <dgm:cxn modelId="{A17765A7-8729-4AEE-A05A-FAD84671566A}" srcId="{A2533281-57C1-48EA-9492-2472DB96C70B}" destId="{08406776-4237-4891-BCF4-2E3A782C8EBB}" srcOrd="3" destOrd="0" parTransId="{ECC11E2F-DD2B-4355-9905-0D17989D0528}" sibTransId="{E73660BC-8B41-4385-92CC-53B63552E6E7}"/>
    <dgm:cxn modelId="{F3EF618D-1AEC-40F1-9919-EB3D097F3DAA}" type="presOf" srcId="{6BAA2DDC-0568-4BD9-8D39-622DDE1AB509}" destId="{2C8E77BC-73AE-4893-88BA-853DC9E18B4A}" srcOrd="0" destOrd="0" presId="urn:microsoft.com/office/officeart/2005/8/layout/hList7#1"/>
    <dgm:cxn modelId="{7E565F72-21C9-4F1A-B488-3A73695630D2}" srcId="{A2533281-57C1-48EA-9492-2472DB96C70B}" destId="{5A66A957-70DC-4F25-A594-3F289272C654}" srcOrd="2" destOrd="0" parTransId="{FF4DE8B4-B6D7-4CF8-A348-70F94A388D6E}" sibTransId="{267866BF-BABC-474B-BD82-E7451770F32D}"/>
    <dgm:cxn modelId="{44C0BB13-02DE-40DF-99DB-7F6C5195062F}" type="presOf" srcId="{D8ED9A6A-5FAD-4AB4-A69D-354BD0319EE6}" destId="{66E475A8-BA34-49DA-8091-02E40026E408}" srcOrd="0" destOrd="0" presId="urn:microsoft.com/office/officeart/2005/8/layout/hList7#1"/>
    <dgm:cxn modelId="{3093CBFB-608F-46C4-90C2-0989B9B2139E}" srcId="{A2533281-57C1-48EA-9492-2472DB96C70B}" destId="{6BAA2DDC-0568-4BD9-8D39-622DDE1AB509}" srcOrd="0" destOrd="0" parTransId="{27C2B08F-349E-48D3-AE5F-B583FF8C0669}" sibTransId="{D8ED9A6A-5FAD-4AB4-A69D-354BD0319EE6}"/>
    <dgm:cxn modelId="{C8BAFCC0-318C-4034-80B7-230F7D9262B9}" type="presParOf" srcId="{123CE78C-ED48-4356-8C07-477A4BB779EF}" destId="{B4469AE6-36F8-4789-94A9-2502352385E9}" srcOrd="0" destOrd="0" presId="urn:microsoft.com/office/officeart/2005/8/layout/hList7#1"/>
    <dgm:cxn modelId="{ABC5772F-5090-4EB1-9B3C-C77FED04E0D9}" type="presParOf" srcId="{123CE78C-ED48-4356-8C07-477A4BB779EF}" destId="{CC4B9E0A-B18C-41E9-AB7C-FD065C73371D}" srcOrd="1" destOrd="0" presId="urn:microsoft.com/office/officeart/2005/8/layout/hList7#1"/>
    <dgm:cxn modelId="{5A1DDF08-929A-49B6-95D4-7AFBC2A84620}" type="presParOf" srcId="{CC4B9E0A-B18C-41E9-AB7C-FD065C73371D}" destId="{12BA8979-2F35-4F25-946E-BCFF497A9CC4}" srcOrd="0" destOrd="0" presId="urn:microsoft.com/office/officeart/2005/8/layout/hList7#1"/>
    <dgm:cxn modelId="{D9B7F3AB-D50E-43EF-BEC5-82B21D0D7EEA}" type="presParOf" srcId="{12BA8979-2F35-4F25-946E-BCFF497A9CC4}" destId="{2C8E77BC-73AE-4893-88BA-853DC9E18B4A}" srcOrd="0" destOrd="0" presId="urn:microsoft.com/office/officeart/2005/8/layout/hList7#1"/>
    <dgm:cxn modelId="{4AAF0A13-E1BC-43BD-A2C5-BF19E712210B}" type="presParOf" srcId="{12BA8979-2F35-4F25-946E-BCFF497A9CC4}" destId="{1B5F806C-C335-4074-B98C-06A68BFAB865}" srcOrd="1" destOrd="0" presId="urn:microsoft.com/office/officeart/2005/8/layout/hList7#1"/>
    <dgm:cxn modelId="{3E51EA48-7CF0-43FF-9194-7FBB027A1DB4}" type="presParOf" srcId="{12BA8979-2F35-4F25-946E-BCFF497A9CC4}" destId="{F95C71ED-E3C3-4835-A1A1-4C00AE9094D3}" srcOrd="2" destOrd="0" presId="urn:microsoft.com/office/officeart/2005/8/layout/hList7#1"/>
    <dgm:cxn modelId="{E24D83B7-6ED7-4A60-815C-10BD9C6F7986}" type="presParOf" srcId="{12BA8979-2F35-4F25-946E-BCFF497A9CC4}" destId="{B8A93CEA-CA72-4946-AFBB-FE395E588C15}" srcOrd="3" destOrd="0" presId="urn:microsoft.com/office/officeart/2005/8/layout/hList7#1"/>
    <dgm:cxn modelId="{D796B35A-9DF8-44EC-8AF2-645C85EC7AB3}" type="presParOf" srcId="{CC4B9E0A-B18C-41E9-AB7C-FD065C73371D}" destId="{66E475A8-BA34-49DA-8091-02E40026E408}" srcOrd="1" destOrd="0" presId="urn:microsoft.com/office/officeart/2005/8/layout/hList7#1"/>
    <dgm:cxn modelId="{4033D6D4-0A87-49E7-A268-B0E3F89F1AA0}" type="presParOf" srcId="{CC4B9E0A-B18C-41E9-AB7C-FD065C73371D}" destId="{62ED5C7F-9C27-469C-95E6-37CF5A94591C}" srcOrd="2" destOrd="0" presId="urn:microsoft.com/office/officeart/2005/8/layout/hList7#1"/>
    <dgm:cxn modelId="{ABBC6511-0E63-4B61-911C-34A9FDBAE551}" type="presParOf" srcId="{62ED5C7F-9C27-469C-95E6-37CF5A94591C}" destId="{D3B8DB92-F0A0-4F48-81D9-10E7CB0DB84E}" srcOrd="0" destOrd="0" presId="urn:microsoft.com/office/officeart/2005/8/layout/hList7#1"/>
    <dgm:cxn modelId="{EF1C6CD6-F682-45A8-AFF6-2D33B36DC029}" type="presParOf" srcId="{62ED5C7F-9C27-469C-95E6-37CF5A94591C}" destId="{5F004C85-687D-4682-BB3A-3F656B3FA0AC}" srcOrd="1" destOrd="0" presId="urn:microsoft.com/office/officeart/2005/8/layout/hList7#1"/>
    <dgm:cxn modelId="{576FA5A8-E8DD-4A7A-9DA4-8AC2285A0649}" type="presParOf" srcId="{62ED5C7F-9C27-469C-95E6-37CF5A94591C}" destId="{57A45F97-E428-45AA-AA9E-2527E12A14BC}" srcOrd="2" destOrd="0" presId="urn:microsoft.com/office/officeart/2005/8/layout/hList7#1"/>
    <dgm:cxn modelId="{67C01CC9-EBD9-485B-B447-22FDE2005FC3}" type="presParOf" srcId="{62ED5C7F-9C27-469C-95E6-37CF5A94591C}" destId="{D36A1D6E-574A-42D7-96B8-D56D4FC3C972}" srcOrd="3" destOrd="0" presId="urn:microsoft.com/office/officeart/2005/8/layout/hList7#1"/>
    <dgm:cxn modelId="{77A8F587-E9F8-4333-BFB5-31C244D96BDA}" type="presParOf" srcId="{CC4B9E0A-B18C-41E9-AB7C-FD065C73371D}" destId="{FECC3187-0672-40F6-8A08-DD0256060FAD}" srcOrd="3" destOrd="0" presId="urn:microsoft.com/office/officeart/2005/8/layout/hList7#1"/>
    <dgm:cxn modelId="{50A85A46-900B-458C-BF6A-8A0F01F7BD85}" type="presParOf" srcId="{CC4B9E0A-B18C-41E9-AB7C-FD065C73371D}" destId="{C48A986B-31C0-4BD7-B2E3-E88ADACCB793}" srcOrd="4" destOrd="0" presId="urn:microsoft.com/office/officeart/2005/8/layout/hList7#1"/>
    <dgm:cxn modelId="{D2919C1E-A0A8-4C2B-9AD3-14C56F534B7F}" type="presParOf" srcId="{C48A986B-31C0-4BD7-B2E3-E88ADACCB793}" destId="{AB4C9D07-C697-4459-8B7E-4406AF207000}" srcOrd="0" destOrd="0" presId="urn:microsoft.com/office/officeart/2005/8/layout/hList7#1"/>
    <dgm:cxn modelId="{EC3F98F7-7FA7-4CD8-BE91-A9B45D6C0F8E}" type="presParOf" srcId="{C48A986B-31C0-4BD7-B2E3-E88ADACCB793}" destId="{FAA17C12-47F0-49B3-A3A7-280EFFF864A4}" srcOrd="1" destOrd="0" presId="urn:microsoft.com/office/officeart/2005/8/layout/hList7#1"/>
    <dgm:cxn modelId="{80FE18A5-B08F-4CDF-AB06-7513F88808DB}" type="presParOf" srcId="{C48A986B-31C0-4BD7-B2E3-E88ADACCB793}" destId="{734BD45B-5392-4C1A-9F22-1883CDB2F3FD}" srcOrd="2" destOrd="0" presId="urn:microsoft.com/office/officeart/2005/8/layout/hList7#1"/>
    <dgm:cxn modelId="{ED414C03-48D5-491D-BA21-27F2DDA63234}" type="presParOf" srcId="{C48A986B-31C0-4BD7-B2E3-E88ADACCB793}" destId="{E7D369FA-5E81-4069-8B24-932A406DB461}" srcOrd="3" destOrd="0" presId="urn:microsoft.com/office/officeart/2005/8/layout/hList7#1"/>
    <dgm:cxn modelId="{D3CCB24B-A48D-4A8E-B8BA-8D1F59ED79C6}" type="presParOf" srcId="{CC4B9E0A-B18C-41E9-AB7C-FD065C73371D}" destId="{0C007EC1-E319-4C0B-926C-D19A0C926D0F}" srcOrd="5" destOrd="0" presId="urn:microsoft.com/office/officeart/2005/8/layout/hList7#1"/>
    <dgm:cxn modelId="{61A76CC0-40D9-40D6-8760-15EA07AABE0C}" type="presParOf" srcId="{CC4B9E0A-B18C-41E9-AB7C-FD065C73371D}" destId="{D479301C-BF77-4FE5-8BC6-65CED48FDEB9}" srcOrd="6" destOrd="0" presId="urn:microsoft.com/office/officeart/2005/8/layout/hList7#1"/>
    <dgm:cxn modelId="{18D10D95-9690-49B1-8E73-629567759545}" type="presParOf" srcId="{D479301C-BF77-4FE5-8BC6-65CED48FDEB9}" destId="{C3A66DCB-7A57-4C0D-8AB1-B2FFABCDB1B7}" srcOrd="0" destOrd="0" presId="urn:microsoft.com/office/officeart/2005/8/layout/hList7#1"/>
    <dgm:cxn modelId="{80F3337C-3370-4F2C-94A0-DD47B8FE9FB9}" type="presParOf" srcId="{D479301C-BF77-4FE5-8BC6-65CED48FDEB9}" destId="{1CE251FB-3E42-4FA0-BEBE-2DB24D4A5187}" srcOrd="1" destOrd="0" presId="urn:microsoft.com/office/officeart/2005/8/layout/hList7#1"/>
    <dgm:cxn modelId="{1A970254-A572-4C8B-AAC3-7A11F679201A}" type="presParOf" srcId="{D479301C-BF77-4FE5-8BC6-65CED48FDEB9}" destId="{D8BE7535-462D-44EB-A5B2-A1AC8C11855D}" srcOrd="2" destOrd="0" presId="urn:microsoft.com/office/officeart/2005/8/layout/hList7#1"/>
    <dgm:cxn modelId="{F3ECD693-EB48-40AB-92CB-45FA5DB699DF}" type="presParOf" srcId="{D479301C-BF77-4FE5-8BC6-65CED48FDEB9}" destId="{7A46C22B-FE98-44C6-96A8-F8A37D6C0A20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9282E-21B1-4AF3-89BD-9896D8D9DEB0}" type="doc">
      <dgm:prSet loTypeId="urn:microsoft.com/office/officeart/2005/8/layout/vList4#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KW"/>
        </a:p>
      </dgm:t>
    </dgm:pt>
    <dgm:pt modelId="{39167D23-B46B-4C9C-9CCE-12D6F6E5181E}">
      <dgm:prSet phldrT="[Text]" custT="1"/>
      <dgm:spPr/>
      <dgm:t>
        <a:bodyPr/>
        <a:lstStyle/>
        <a:p>
          <a:pPr rtl="0"/>
          <a:endParaRPr lang="en-US" sz="2800" b="0" dirty="0" smtClean="0">
            <a:latin typeface="Book Antiqua" pitchFamily="18" charset="0"/>
          </a:endParaRPr>
        </a:p>
        <a:p>
          <a:pPr rtl="0"/>
          <a:r>
            <a:rPr lang="en-US" sz="2800" b="0" dirty="0" smtClean="0">
              <a:solidFill>
                <a:schemeClr val="tx1"/>
              </a:solidFill>
              <a:latin typeface="+mn-lt"/>
            </a:rPr>
            <a:t>Limited Liability Company  (W.L.L)  </a:t>
          </a:r>
          <a:r>
            <a:rPr lang="en-US" sz="2800" b="1" dirty="0" smtClean="0">
              <a:latin typeface="+mn-lt"/>
            </a:rPr>
            <a:t>                                    </a:t>
          </a:r>
          <a:r>
            <a:rPr lang="en-US" sz="2800" b="1" dirty="0" smtClean="0">
              <a:latin typeface="Book Antiqua" pitchFamily="18" charset="0"/>
            </a:rPr>
            <a:t>.       </a:t>
          </a:r>
          <a:endParaRPr lang="en-US" sz="1800" b="1" dirty="0" smtClean="0">
            <a:latin typeface="Book Antiqua" pitchFamily="18" charset="0"/>
          </a:endParaRPr>
        </a:p>
      </dgm:t>
    </dgm:pt>
    <dgm:pt modelId="{DA6DD37D-7E32-4165-AF8F-E5CAF8FBE131}" type="parTrans" cxnId="{7B5FD70B-6037-4716-8E40-C1B54C863995}">
      <dgm:prSet/>
      <dgm:spPr/>
      <dgm:t>
        <a:bodyPr/>
        <a:lstStyle/>
        <a:p>
          <a:pPr rtl="1"/>
          <a:endParaRPr lang="ar-KW"/>
        </a:p>
      </dgm:t>
    </dgm:pt>
    <dgm:pt modelId="{84C5C3B7-A869-4148-961F-DE4B348AB7BD}" type="sibTrans" cxnId="{7B5FD70B-6037-4716-8E40-C1B54C863995}">
      <dgm:prSet/>
      <dgm:spPr/>
      <dgm:t>
        <a:bodyPr/>
        <a:lstStyle/>
        <a:p>
          <a:pPr rtl="1"/>
          <a:endParaRPr lang="ar-KW"/>
        </a:p>
      </dgm:t>
    </dgm:pt>
    <dgm:pt modelId="{E36D583D-EB54-43FA-A6AC-B13A069B2B20}">
      <dgm:prSet phldrT="[Text]" custT="1"/>
      <dgm:spPr/>
      <dgm:t>
        <a:bodyPr/>
        <a:lstStyle/>
        <a:p>
          <a:pPr algn="l" rtl="0"/>
          <a:r>
            <a:rPr lang="en-US" sz="2800" b="0" dirty="0" smtClean="0">
              <a:solidFill>
                <a:schemeClr val="tx1"/>
              </a:solidFill>
              <a:latin typeface="+mn-lt"/>
            </a:rPr>
            <a:t>Branch of parent company </a:t>
          </a:r>
        </a:p>
        <a:p>
          <a:pPr algn="l" rtl="0"/>
          <a:r>
            <a:rPr lang="en-US" sz="2800" b="0" dirty="0" smtClean="0">
              <a:solidFill>
                <a:schemeClr val="tx1"/>
              </a:solidFill>
              <a:latin typeface="+mn-lt"/>
            </a:rPr>
            <a:t>       </a:t>
          </a:r>
          <a:r>
            <a:rPr lang="en-US" sz="1900" b="0" dirty="0" smtClean="0">
              <a:solidFill>
                <a:schemeClr val="tx1"/>
              </a:solidFill>
              <a:latin typeface="+mn-lt"/>
            </a:rPr>
            <a:t>(International Banks)</a:t>
          </a:r>
        </a:p>
      </dgm:t>
    </dgm:pt>
    <dgm:pt modelId="{7A9703F6-34C2-4814-97A1-C6C3580B5374}" type="parTrans" cxnId="{EBA2DA0E-CACD-4E8B-864E-F20DB25AA5AD}">
      <dgm:prSet/>
      <dgm:spPr/>
      <dgm:t>
        <a:bodyPr/>
        <a:lstStyle/>
        <a:p>
          <a:pPr rtl="1"/>
          <a:endParaRPr lang="ar-KW"/>
        </a:p>
      </dgm:t>
    </dgm:pt>
    <dgm:pt modelId="{A788697E-06BA-4B74-8C33-E964E98FC701}" type="sibTrans" cxnId="{EBA2DA0E-CACD-4E8B-864E-F20DB25AA5AD}">
      <dgm:prSet/>
      <dgm:spPr/>
      <dgm:t>
        <a:bodyPr/>
        <a:lstStyle/>
        <a:p>
          <a:pPr rtl="1"/>
          <a:endParaRPr lang="ar-KW"/>
        </a:p>
      </dgm:t>
    </dgm:pt>
    <dgm:pt modelId="{0542F555-C72D-4DD8-8ED5-7B878BDECA51}">
      <dgm:prSet phldrT="[Text]" custT="1"/>
      <dgm:spPr/>
      <dgm:t>
        <a:bodyPr/>
        <a:lstStyle/>
        <a:p>
          <a:pPr rtl="0"/>
          <a:endParaRPr lang="en-US" sz="1050" dirty="0" smtClean="0"/>
        </a:p>
        <a:p>
          <a:pPr rtl="0"/>
          <a:r>
            <a:rPr lang="en-US" sz="2800" b="1" dirty="0" smtClean="0">
              <a:latin typeface="Book Antiqua" pitchFamily="18" charset="0"/>
            </a:rPr>
            <a:t> </a:t>
          </a:r>
          <a:r>
            <a:rPr lang="en-US" sz="2800" b="0" dirty="0" smtClean="0">
              <a:solidFill>
                <a:schemeClr val="tx1"/>
              </a:solidFill>
              <a:latin typeface="+mn-lt"/>
            </a:rPr>
            <a:t>Closed Joint Stock Company </a:t>
          </a:r>
          <a:r>
            <a:rPr lang="en-US" sz="2000" b="0" dirty="0" smtClean="0">
              <a:solidFill>
                <a:schemeClr val="tx1"/>
              </a:solidFill>
              <a:latin typeface="+mn-lt"/>
            </a:rPr>
            <a:t>(K.S.C.C</a:t>
          </a:r>
          <a:r>
            <a:rPr lang="en-US" sz="1600" b="0" dirty="0" smtClean="0">
              <a:solidFill>
                <a:schemeClr val="tx1"/>
              </a:solidFill>
              <a:latin typeface="+mn-lt"/>
            </a:rPr>
            <a:t>) </a:t>
          </a:r>
          <a:endParaRPr lang="en-US" sz="1900" b="0" dirty="0" smtClean="0">
            <a:solidFill>
              <a:schemeClr val="tx1"/>
            </a:solidFill>
            <a:latin typeface="+mn-lt"/>
          </a:endParaRPr>
        </a:p>
        <a:p>
          <a:pPr rtl="0"/>
          <a:r>
            <a:rPr lang="en-US" sz="1900" b="0" dirty="0" smtClean="0">
              <a:solidFill>
                <a:schemeClr val="tx1"/>
              </a:solidFill>
              <a:latin typeface="+mn-lt"/>
            </a:rPr>
            <a:t>              (up to 100% foreign ownership)</a:t>
          </a:r>
          <a:endParaRPr lang="ar-KW" sz="1900" b="0" dirty="0">
            <a:solidFill>
              <a:schemeClr val="tx1"/>
            </a:solidFill>
            <a:latin typeface="+mn-lt"/>
          </a:endParaRPr>
        </a:p>
      </dgm:t>
    </dgm:pt>
    <dgm:pt modelId="{3124FD53-5F49-4B7D-B2A3-BA1582A37253}" type="sibTrans" cxnId="{775EF4EE-5743-4E52-B659-53B5231017F6}">
      <dgm:prSet/>
      <dgm:spPr/>
      <dgm:t>
        <a:bodyPr/>
        <a:lstStyle/>
        <a:p>
          <a:pPr rtl="1"/>
          <a:endParaRPr lang="ar-KW"/>
        </a:p>
      </dgm:t>
    </dgm:pt>
    <dgm:pt modelId="{1E86FC35-FAC2-4688-A587-57040D33F24F}" type="parTrans" cxnId="{775EF4EE-5743-4E52-B659-53B5231017F6}">
      <dgm:prSet/>
      <dgm:spPr/>
      <dgm:t>
        <a:bodyPr/>
        <a:lstStyle/>
        <a:p>
          <a:pPr rtl="1"/>
          <a:endParaRPr lang="ar-KW"/>
        </a:p>
      </dgm:t>
    </dgm:pt>
    <dgm:pt modelId="{9236F8CB-7948-45AD-9BB5-187CF5D86F28}" type="pres">
      <dgm:prSet presAssocID="{2BD9282E-21B1-4AF3-89BD-9896D8D9DE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0116B980-3D3F-47AD-B0F4-58ADE8C71168}" type="pres">
      <dgm:prSet presAssocID="{0542F555-C72D-4DD8-8ED5-7B878BDECA51}" presName="comp" presStyleCnt="0"/>
      <dgm:spPr/>
      <dgm:t>
        <a:bodyPr/>
        <a:lstStyle/>
        <a:p>
          <a:endParaRPr lang="en-US"/>
        </a:p>
      </dgm:t>
    </dgm:pt>
    <dgm:pt modelId="{C3DE2F62-A51B-42CC-A9D6-2433B8AEB27C}" type="pres">
      <dgm:prSet presAssocID="{0542F555-C72D-4DD8-8ED5-7B878BDECA51}" presName="box" presStyleLbl="node1" presStyleIdx="0" presStyleCnt="3"/>
      <dgm:spPr/>
      <dgm:t>
        <a:bodyPr/>
        <a:lstStyle/>
        <a:p>
          <a:pPr rtl="1"/>
          <a:endParaRPr lang="ar-KW"/>
        </a:p>
      </dgm:t>
    </dgm:pt>
    <dgm:pt modelId="{0661C81C-123C-4BD4-8D0E-113C640223AC}" type="pres">
      <dgm:prSet presAssocID="{0542F555-C72D-4DD8-8ED5-7B878BDECA51}" presName="img" presStyleLbl="fgImgPlace1" presStyleIdx="0" presStyleCnt="3" custScaleX="90956" custLinFactNeighborX="-426" custLinFactNeighborY="-5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KW"/>
        </a:p>
      </dgm:t>
    </dgm:pt>
    <dgm:pt modelId="{7C396AE8-FFD2-4B81-864F-A596255569EC}" type="pres">
      <dgm:prSet presAssocID="{0542F555-C72D-4DD8-8ED5-7B878BDECA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AC3F9C0A-1D5A-4D2F-B3FB-2BE307E42E46}" type="pres">
      <dgm:prSet presAssocID="{3124FD53-5F49-4B7D-B2A3-BA1582A37253}" presName="spacer" presStyleCnt="0"/>
      <dgm:spPr/>
      <dgm:t>
        <a:bodyPr/>
        <a:lstStyle/>
        <a:p>
          <a:endParaRPr lang="en-US"/>
        </a:p>
      </dgm:t>
    </dgm:pt>
    <dgm:pt modelId="{FA35C82E-1874-411D-AE6D-77B6162D105F}" type="pres">
      <dgm:prSet presAssocID="{39167D23-B46B-4C9C-9CCE-12D6F6E5181E}" presName="comp" presStyleCnt="0"/>
      <dgm:spPr/>
      <dgm:t>
        <a:bodyPr/>
        <a:lstStyle/>
        <a:p>
          <a:endParaRPr lang="en-US"/>
        </a:p>
      </dgm:t>
    </dgm:pt>
    <dgm:pt modelId="{5876E284-10A1-48F2-A8B2-D7F4F7481B6A}" type="pres">
      <dgm:prSet presAssocID="{39167D23-B46B-4C9C-9CCE-12D6F6E5181E}" presName="box" presStyleLbl="node1" presStyleIdx="1" presStyleCnt="3"/>
      <dgm:spPr/>
      <dgm:t>
        <a:bodyPr/>
        <a:lstStyle/>
        <a:p>
          <a:pPr rtl="1"/>
          <a:endParaRPr lang="ar-KW"/>
        </a:p>
      </dgm:t>
    </dgm:pt>
    <dgm:pt modelId="{64BF6E06-A79E-4D1E-ACA4-5914C1EB0611}" type="pres">
      <dgm:prSet presAssocID="{39167D23-B46B-4C9C-9CCE-12D6F6E5181E}" presName="img" presStyleLbl="fgImgPlace1" presStyleIdx="1" presStyleCnt="3" custScaleX="901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KW"/>
        </a:p>
      </dgm:t>
    </dgm:pt>
    <dgm:pt modelId="{3B812065-55F1-4D6F-96A0-B8D6FE2F8C1F}" type="pres">
      <dgm:prSet presAssocID="{39167D23-B46B-4C9C-9CCE-12D6F6E5181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8649B7F5-5EF0-4F1A-BBC4-BC828BC4033F}" type="pres">
      <dgm:prSet presAssocID="{84C5C3B7-A869-4148-961F-DE4B348AB7BD}" presName="spacer" presStyleCnt="0"/>
      <dgm:spPr/>
      <dgm:t>
        <a:bodyPr/>
        <a:lstStyle/>
        <a:p>
          <a:endParaRPr lang="en-US"/>
        </a:p>
      </dgm:t>
    </dgm:pt>
    <dgm:pt modelId="{5FE8626A-3700-4DDB-85EE-773E413FC4FE}" type="pres">
      <dgm:prSet presAssocID="{E36D583D-EB54-43FA-A6AC-B13A069B2B20}" presName="comp" presStyleCnt="0"/>
      <dgm:spPr/>
      <dgm:t>
        <a:bodyPr/>
        <a:lstStyle/>
        <a:p>
          <a:endParaRPr lang="en-US"/>
        </a:p>
      </dgm:t>
    </dgm:pt>
    <dgm:pt modelId="{E08A5E9C-AEAA-4BF1-994C-5C9429BEC911}" type="pres">
      <dgm:prSet presAssocID="{E36D583D-EB54-43FA-A6AC-B13A069B2B20}" presName="box" presStyleLbl="node1" presStyleIdx="2" presStyleCnt="3" custLinFactNeighborX="926" custLinFactNeighborY="4681"/>
      <dgm:spPr/>
      <dgm:t>
        <a:bodyPr/>
        <a:lstStyle/>
        <a:p>
          <a:pPr rtl="1"/>
          <a:endParaRPr lang="ar-KW"/>
        </a:p>
      </dgm:t>
    </dgm:pt>
    <dgm:pt modelId="{644F222E-C6B6-4124-A7AD-BD1C5122B783}" type="pres">
      <dgm:prSet presAssocID="{E36D583D-EB54-43FA-A6AC-B13A069B2B20}" presName="img" presStyleLbl="fgImgPlace1" presStyleIdx="2" presStyleCnt="3" custScaleX="901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KW"/>
        </a:p>
      </dgm:t>
    </dgm:pt>
    <dgm:pt modelId="{1103C83F-6BF5-45A3-8CA1-A775E61C929B}" type="pres">
      <dgm:prSet presAssocID="{E36D583D-EB54-43FA-A6AC-B13A069B2B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4B0E06DF-76BD-42DD-BC13-694F96A6FA92}" type="presOf" srcId="{E36D583D-EB54-43FA-A6AC-B13A069B2B20}" destId="{E08A5E9C-AEAA-4BF1-994C-5C9429BEC911}" srcOrd="0" destOrd="0" presId="urn:microsoft.com/office/officeart/2005/8/layout/vList4#5"/>
    <dgm:cxn modelId="{7B5FD70B-6037-4716-8E40-C1B54C863995}" srcId="{2BD9282E-21B1-4AF3-89BD-9896D8D9DEB0}" destId="{39167D23-B46B-4C9C-9CCE-12D6F6E5181E}" srcOrd="1" destOrd="0" parTransId="{DA6DD37D-7E32-4165-AF8F-E5CAF8FBE131}" sibTransId="{84C5C3B7-A869-4148-961F-DE4B348AB7BD}"/>
    <dgm:cxn modelId="{DE7FC842-F962-4B0D-94F5-EA6B8D437465}" type="presOf" srcId="{2BD9282E-21B1-4AF3-89BD-9896D8D9DEB0}" destId="{9236F8CB-7948-45AD-9BB5-187CF5D86F28}" srcOrd="0" destOrd="0" presId="urn:microsoft.com/office/officeart/2005/8/layout/vList4#5"/>
    <dgm:cxn modelId="{EBA2DA0E-CACD-4E8B-864E-F20DB25AA5AD}" srcId="{2BD9282E-21B1-4AF3-89BD-9896D8D9DEB0}" destId="{E36D583D-EB54-43FA-A6AC-B13A069B2B20}" srcOrd="2" destOrd="0" parTransId="{7A9703F6-34C2-4814-97A1-C6C3580B5374}" sibTransId="{A788697E-06BA-4B74-8C33-E964E98FC701}"/>
    <dgm:cxn modelId="{2CBFFF83-D985-4A79-A191-7C81CB975E33}" type="presOf" srcId="{0542F555-C72D-4DD8-8ED5-7B878BDECA51}" destId="{7C396AE8-FFD2-4B81-864F-A596255569EC}" srcOrd="1" destOrd="0" presId="urn:microsoft.com/office/officeart/2005/8/layout/vList4#5"/>
    <dgm:cxn modelId="{E0C4227D-6A7E-4C71-B398-DB335566FF7B}" type="presOf" srcId="{39167D23-B46B-4C9C-9CCE-12D6F6E5181E}" destId="{5876E284-10A1-48F2-A8B2-D7F4F7481B6A}" srcOrd="0" destOrd="0" presId="urn:microsoft.com/office/officeart/2005/8/layout/vList4#5"/>
    <dgm:cxn modelId="{77C9C81A-C288-421F-B322-389BE932A3DD}" type="presOf" srcId="{39167D23-B46B-4C9C-9CCE-12D6F6E5181E}" destId="{3B812065-55F1-4D6F-96A0-B8D6FE2F8C1F}" srcOrd="1" destOrd="0" presId="urn:microsoft.com/office/officeart/2005/8/layout/vList4#5"/>
    <dgm:cxn modelId="{6B117B7A-E4F3-4646-A269-FAE67B018FB2}" type="presOf" srcId="{E36D583D-EB54-43FA-A6AC-B13A069B2B20}" destId="{1103C83F-6BF5-45A3-8CA1-A775E61C929B}" srcOrd="1" destOrd="0" presId="urn:microsoft.com/office/officeart/2005/8/layout/vList4#5"/>
    <dgm:cxn modelId="{775EF4EE-5743-4E52-B659-53B5231017F6}" srcId="{2BD9282E-21B1-4AF3-89BD-9896D8D9DEB0}" destId="{0542F555-C72D-4DD8-8ED5-7B878BDECA51}" srcOrd="0" destOrd="0" parTransId="{1E86FC35-FAC2-4688-A587-57040D33F24F}" sibTransId="{3124FD53-5F49-4B7D-B2A3-BA1582A37253}"/>
    <dgm:cxn modelId="{6A197D1F-3D5D-4390-B990-EF93159D4C4C}" type="presOf" srcId="{0542F555-C72D-4DD8-8ED5-7B878BDECA51}" destId="{C3DE2F62-A51B-42CC-A9D6-2433B8AEB27C}" srcOrd="0" destOrd="0" presId="urn:microsoft.com/office/officeart/2005/8/layout/vList4#5"/>
    <dgm:cxn modelId="{7A688F56-464D-4380-8AC9-4B8F386CCB0F}" type="presParOf" srcId="{9236F8CB-7948-45AD-9BB5-187CF5D86F28}" destId="{0116B980-3D3F-47AD-B0F4-58ADE8C71168}" srcOrd="0" destOrd="0" presId="urn:microsoft.com/office/officeart/2005/8/layout/vList4#5"/>
    <dgm:cxn modelId="{3E9A31FE-73C5-463B-9F19-5772A44F089D}" type="presParOf" srcId="{0116B980-3D3F-47AD-B0F4-58ADE8C71168}" destId="{C3DE2F62-A51B-42CC-A9D6-2433B8AEB27C}" srcOrd="0" destOrd="0" presId="urn:microsoft.com/office/officeart/2005/8/layout/vList4#5"/>
    <dgm:cxn modelId="{5B8581FB-D932-40D6-A63A-68D93A9271D2}" type="presParOf" srcId="{0116B980-3D3F-47AD-B0F4-58ADE8C71168}" destId="{0661C81C-123C-4BD4-8D0E-113C640223AC}" srcOrd="1" destOrd="0" presId="urn:microsoft.com/office/officeart/2005/8/layout/vList4#5"/>
    <dgm:cxn modelId="{1EC61FED-4263-4761-A97E-2CB0CF7BB85B}" type="presParOf" srcId="{0116B980-3D3F-47AD-B0F4-58ADE8C71168}" destId="{7C396AE8-FFD2-4B81-864F-A596255569EC}" srcOrd="2" destOrd="0" presId="urn:microsoft.com/office/officeart/2005/8/layout/vList4#5"/>
    <dgm:cxn modelId="{C89CC3D3-0DF2-4FD7-AF89-50106B73D98F}" type="presParOf" srcId="{9236F8CB-7948-45AD-9BB5-187CF5D86F28}" destId="{AC3F9C0A-1D5A-4D2F-B3FB-2BE307E42E46}" srcOrd="1" destOrd="0" presId="urn:microsoft.com/office/officeart/2005/8/layout/vList4#5"/>
    <dgm:cxn modelId="{83141247-CFCA-4744-A2F6-452979C9A87D}" type="presParOf" srcId="{9236F8CB-7948-45AD-9BB5-187CF5D86F28}" destId="{FA35C82E-1874-411D-AE6D-77B6162D105F}" srcOrd="2" destOrd="0" presId="urn:microsoft.com/office/officeart/2005/8/layout/vList4#5"/>
    <dgm:cxn modelId="{FCE0CE45-6FF6-434D-BB85-20B0B0B1E67A}" type="presParOf" srcId="{FA35C82E-1874-411D-AE6D-77B6162D105F}" destId="{5876E284-10A1-48F2-A8B2-D7F4F7481B6A}" srcOrd="0" destOrd="0" presId="urn:microsoft.com/office/officeart/2005/8/layout/vList4#5"/>
    <dgm:cxn modelId="{DAFF98DC-B650-4FB9-8A73-55E7AF9E6A33}" type="presParOf" srcId="{FA35C82E-1874-411D-AE6D-77B6162D105F}" destId="{64BF6E06-A79E-4D1E-ACA4-5914C1EB0611}" srcOrd="1" destOrd="0" presId="urn:microsoft.com/office/officeart/2005/8/layout/vList4#5"/>
    <dgm:cxn modelId="{F75DC4CD-F717-4C51-B158-5466548A7308}" type="presParOf" srcId="{FA35C82E-1874-411D-AE6D-77B6162D105F}" destId="{3B812065-55F1-4D6F-96A0-B8D6FE2F8C1F}" srcOrd="2" destOrd="0" presId="urn:microsoft.com/office/officeart/2005/8/layout/vList4#5"/>
    <dgm:cxn modelId="{A0F31CD1-0342-4A61-8755-E3BC63A70D01}" type="presParOf" srcId="{9236F8CB-7948-45AD-9BB5-187CF5D86F28}" destId="{8649B7F5-5EF0-4F1A-BBC4-BC828BC4033F}" srcOrd="3" destOrd="0" presId="urn:microsoft.com/office/officeart/2005/8/layout/vList4#5"/>
    <dgm:cxn modelId="{8001CACE-E326-4C85-9692-156CDE36E61A}" type="presParOf" srcId="{9236F8CB-7948-45AD-9BB5-187CF5D86F28}" destId="{5FE8626A-3700-4DDB-85EE-773E413FC4FE}" srcOrd="4" destOrd="0" presId="urn:microsoft.com/office/officeart/2005/8/layout/vList4#5"/>
    <dgm:cxn modelId="{1F5EA29A-2C0A-407B-95DC-A99FACC3D7F2}" type="presParOf" srcId="{5FE8626A-3700-4DDB-85EE-773E413FC4FE}" destId="{E08A5E9C-AEAA-4BF1-994C-5C9429BEC911}" srcOrd="0" destOrd="0" presId="urn:microsoft.com/office/officeart/2005/8/layout/vList4#5"/>
    <dgm:cxn modelId="{0992AEE4-DE92-476E-B7CD-786443CDDDD5}" type="presParOf" srcId="{5FE8626A-3700-4DDB-85EE-773E413FC4FE}" destId="{644F222E-C6B6-4124-A7AD-BD1C5122B783}" srcOrd="1" destOrd="0" presId="urn:microsoft.com/office/officeart/2005/8/layout/vList4#5"/>
    <dgm:cxn modelId="{96CF780D-2753-4FCC-8B8F-1910319DD155}" type="presParOf" srcId="{5FE8626A-3700-4DDB-85EE-773E413FC4FE}" destId="{1103C83F-6BF5-45A3-8CA1-A775E61C929B}" srcOrd="2" destOrd="0" presId="urn:microsoft.com/office/officeart/2005/8/layout/vList4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24BA35-21D3-447B-A237-966D8D50BF9E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3E43F17-3FBE-4D0A-A275-C4A17D5FBB24}">
      <dgm:prSet phldrT="[Text]" custT="1"/>
      <dgm:spPr/>
      <dgm:t>
        <a:bodyPr/>
        <a:lstStyle/>
        <a:p>
          <a:r>
            <a:rPr lang="en-US" sz="2400" dirty="0" smtClean="0"/>
            <a:t>Improved website </a:t>
          </a:r>
          <a:endParaRPr lang="en-US" sz="2400" dirty="0"/>
        </a:p>
      </dgm:t>
    </dgm:pt>
    <dgm:pt modelId="{5AC63CE9-0D71-4938-B6CA-35EFEF59E2AE}" type="parTrans" cxnId="{BA245190-2CA3-42A4-B9CD-AFD348F1261B}">
      <dgm:prSet/>
      <dgm:spPr/>
      <dgm:t>
        <a:bodyPr/>
        <a:lstStyle/>
        <a:p>
          <a:endParaRPr lang="en-US"/>
        </a:p>
      </dgm:t>
    </dgm:pt>
    <dgm:pt modelId="{113C8EC5-F480-4DBB-9691-830D2A8D9269}" type="sibTrans" cxnId="{BA245190-2CA3-42A4-B9CD-AFD348F1261B}">
      <dgm:prSet/>
      <dgm:spPr/>
      <dgm:t>
        <a:bodyPr/>
        <a:lstStyle/>
        <a:p>
          <a:endParaRPr lang="en-US"/>
        </a:p>
      </dgm:t>
    </dgm:pt>
    <dgm:pt modelId="{6813973B-924C-4B98-B234-3141488C5DE4}">
      <dgm:prSet phldrT="[Text]" custT="1"/>
      <dgm:spPr/>
      <dgm:t>
        <a:bodyPr/>
        <a:lstStyle/>
        <a:p>
          <a:r>
            <a:rPr lang="en-US" sz="2400" smtClean="0"/>
            <a:t>Airport Branch</a:t>
          </a:r>
          <a:endParaRPr lang="en-US" sz="2400" dirty="0"/>
        </a:p>
      </dgm:t>
    </dgm:pt>
    <dgm:pt modelId="{AD9C3C3D-11EA-4A8F-81B2-3903708B442B}" type="parTrans" cxnId="{965066B6-43FA-4137-B5B0-0B170112190F}">
      <dgm:prSet/>
      <dgm:spPr/>
      <dgm:t>
        <a:bodyPr/>
        <a:lstStyle/>
        <a:p>
          <a:endParaRPr lang="en-US"/>
        </a:p>
      </dgm:t>
    </dgm:pt>
    <dgm:pt modelId="{49848519-9108-4C27-A22E-0CAB0B0166B6}" type="sibTrans" cxnId="{965066B6-43FA-4137-B5B0-0B170112190F}">
      <dgm:prSet/>
      <dgm:spPr/>
      <dgm:t>
        <a:bodyPr/>
        <a:lstStyle/>
        <a:p>
          <a:endParaRPr lang="en-US"/>
        </a:p>
      </dgm:t>
    </dgm:pt>
    <dgm:pt modelId="{3C9160B9-4F0C-46C3-861F-D2F47649AFD2}">
      <dgm:prSet phldrT="[Text]" custT="1"/>
      <dgm:spPr/>
      <dgm:t>
        <a:bodyPr/>
        <a:lstStyle/>
        <a:p>
          <a:r>
            <a:rPr lang="en-US" sz="2400" smtClean="0"/>
            <a:t>Investor  Services Center</a:t>
          </a:r>
          <a:endParaRPr lang="en-US" sz="2400" dirty="0"/>
        </a:p>
      </dgm:t>
    </dgm:pt>
    <dgm:pt modelId="{2FFCF048-0781-46BC-B7BC-545110452028}" type="parTrans" cxnId="{384D5836-BA92-4E9B-A236-8AE425C0A796}">
      <dgm:prSet/>
      <dgm:spPr/>
      <dgm:t>
        <a:bodyPr/>
        <a:lstStyle/>
        <a:p>
          <a:endParaRPr lang="en-US"/>
        </a:p>
      </dgm:t>
    </dgm:pt>
    <dgm:pt modelId="{CD4C35D8-BBBB-4DC8-9F2C-1FAD267E88E6}" type="sibTrans" cxnId="{384D5836-BA92-4E9B-A236-8AE425C0A796}">
      <dgm:prSet/>
      <dgm:spPr/>
      <dgm:t>
        <a:bodyPr/>
        <a:lstStyle/>
        <a:p>
          <a:endParaRPr lang="en-US"/>
        </a:p>
      </dgm:t>
    </dgm:pt>
    <dgm:pt modelId="{874540B3-CA58-47A3-9FC8-A7606B659E38}">
      <dgm:prSet custT="1"/>
      <dgm:spPr/>
      <dgm:t>
        <a:bodyPr/>
        <a:lstStyle/>
        <a:p>
          <a:r>
            <a:rPr lang="en-US" sz="2400" smtClean="0"/>
            <a:t>Institutional Support</a:t>
          </a:r>
          <a:endParaRPr lang="en-US" sz="2400" dirty="0" smtClean="0"/>
        </a:p>
      </dgm:t>
    </dgm:pt>
    <dgm:pt modelId="{49BF492F-437A-429D-BC5A-F3732D184CC4}" type="parTrans" cxnId="{A35DE2B2-7B35-4762-9069-A3EF2CDFFB76}">
      <dgm:prSet/>
      <dgm:spPr/>
      <dgm:t>
        <a:bodyPr/>
        <a:lstStyle/>
        <a:p>
          <a:endParaRPr lang="en-US"/>
        </a:p>
      </dgm:t>
    </dgm:pt>
    <dgm:pt modelId="{6CB96E88-740B-44DF-B92A-3110826F1241}" type="sibTrans" cxnId="{A35DE2B2-7B35-4762-9069-A3EF2CDFFB76}">
      <dgm:prSet/>
      <dgm:spPr/>
      <dgm:t>
        <a:bodyPr/>
        <a:lstStyle/>
        <a:p>
          <a:endParaRPr lang="en-US"/>
        </a:p>
      </dgm:t>
    </dgm:pt>
    <dgm:pt modelId="{4ECCD703-0D48-4327-871F-82C1822EC1FC}" type="pres">
      <dgm:prSet presAssocID="{9C24BA35-21D3-447B-A237-966D8D50B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4640B-842C-4507-9DC1-0E705D837CAC}" type="pres">
      <dgm:prSet presAssocID="{C3E43F17-3FBE-4D0A-A275-C4A17D5FBB24}" presName="node" presStyleLbl="node1" presStyleIdx="0" presStyleCnt="4" custLinFactNeighborX="-43925" custLinFactNeighborY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221A2-DE58-4B83-9BCE-97C76472D7EE}" type="pres">
      <dgm:prSet presAssocID="{113C8EC5-F480-4DBB-9691-830D2A8D926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1D2B8D7-6C70-45A6-BC4D-7293CF652C36}" type="pres">
      <dgm:prSet presAssocID="{113C8EC5-F480-4DBB-9691-830D2A8D9269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DA35C654-DA3F-4D86-A0B2-1DBA0885DEFF}" type="pres">
      <dgm:prSet presAssocID="{6813973B-924C-4B98-B234-3141488C5DE4}" presName="node" presStyleLbl="node1" presStyleIdx="1" presStyleCnt="4" custLinFactNeighborX="-55477" custLinFactNeighborY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802A8-379A-4FD0-92BD-900568B03769}" type="pres">
      <dgm:prSet presAssocID="{49848519-9108-4C27-A22E-0CAB0B0166B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BB207F7-8014-4EE6-942F-DAD5AE11B7E0}" type="pres">
      <dgm:prSet presAssocID="{49848519-9108-4C27-A22E-0CAB0B0166B6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9F2B1A02-915F-42C5-A424-E67B0A7FE14C}" type="pres">
      <dgm:prSet presAssocID="{3C9160B9-4F0C-46C3-861F-D2F47649AFD2}" presName="node" presStyleLbl="node1" presStyleIdx="2" presStyleCnt="4" custLinFactNeighborX="-67030" custLinFactNeighborY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C42C7-01DE-4E5A-B9B4-4E7CE7756DAC}" type="pres">
      <dgm:prSet presAssocID="{CD4C35D8-BBBB-4DC8-9F2C-1FAD267E88E6}" presName="sibTrans" presStyleLbl="sibTrans1D1" presStyleIdx="2" presStyleCnt="3"/>
      <dgm:spPr/>
      <dgm:t>
        <a:bodyPr/>
        <a:lstStyle/>
        <a:p>
          <a:endParaRPr lang="en-US"/>
        </a:p>
      </dgm:t>
    </dgm:pt>
    <dgm:pt modelId="{A1692B86-A6B0-4286-9E72-636201DC86C0}" type="pres">
      <dgm:prSet presAssocID="{CD4C35D8-BBBB-4DC8-9F2C-1FAD267E88E6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77E41856-4D98-4ECD-AE9D-08F8CA2940D1}" type="pres">
      <dgm:prSet presAssocID="{874540B3-CA58-47A3-9FC8-A7606B659E38}" presName="node" presStyleLbl="node1" presStyleIdx="3" presStyleCnt="4" custLinFactX="100000" custLinFactY="-38575" custLinFactNeighborX="19439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D6B1A-7185-4C7B-B012-F339E6561818}" type="presOf" srcId="{CD4C35D8-BBBB-4DC8-9F2C-1FAD267E88E6}" destId="{A1692B86-A6B0-4286-9E72-636201DC86C0}" srcOrd="1" destOrd="0" presId="urn:microsoft.com/office/officeart/2005/8/layout/bProcess3"/>
    <dgm:cxn modelId="{75A60868-8D67-4D22-AEF2-E2CBBC989ED8}" type="presOf" srcId="{CD4C35D8-BBBB-4DC8-9F2C-1FAD267E88E6}" destId="{C26C42C7-01DE-4E5A-B9B4-4E7CE7756DAC}" srcOrd="0" destOrd="0" presId="urn:microsoft.com/office/officeart/2005/8/layout/bProcess3"/>
    <dgm:cxn modelId="{F7999C16-4214-4836-AFB9-1E9AAEE89BF5}" type="presOf" srcId="{49848519-9108-4C27-A22E-0CAB0B0166B6}" destId="{4BB207F7-8014-4EE6-942F-DAD5AE11B7E0}" srcOrd="1" destOrd="0" presId="urn:microsoft.com/office/officeart/2005/8/layout/bProcess3"/>
    <dgm:cxn modelId="{07D90EC8-FDCC-433F-8E71-7481AC19F59B}" type="presOf" srcId="{C3E43F17-3FBE-4D0A-A275-C4A17D5FBB24}" destId="{CB14640B-842C-4507-9DC1-0E705D837CAC}" srcOrd="0" destOrd="0" presId="urn:microsoft.com/office/officeart/2005/8/layout/bProcess3"/>
    <dgm:cxn modelId="{1DF13A2A-C24D-48EF-AA35-41D2C92AEF4F}" type="presOf" srcId="{6813973B-924C-4B98-B234-3141488C5DE4}" destId="{DA35C654-DA3F-4D86-A0B2-1DBA0885DEFF}" srcOrd="0" destOrd="0" presId="urn:microsoft.com/office/officeart/2005/8/layout/bProcess3"/>
    <dgm:cxn modelId="{39B5974A-C63A-4EC5-9EBE-71A051CCFCFB}" type="presOf" srcId="{9C24BA35-21D3-447B-A237-966D8D50BF9E}" destId="{4ECCD703-0D48-4327-871F-82C1822EC1FC}" srcOrd="0" destOrd="0" presId="urn:microsoft.com/office/officeart/2005/8/layout/bProcess3"/>
    <dgm:cxn modelId="{5F2FFA1C-989C-4F4A-93AC-BB71BEF89EB6}" type="presOf" srcId="{113C8EC5-F480-4DBB-9691-830D2A8D9269}" destId="{5E1221A2-DE58-4B83-9BCE-97C76472D7EE}" srcOrd="0" destOrd="0" presId="urn:microsoft.com/office/officeart/2005/8/layout/bProcess3"/>
    <dgm:cxn modelId="{384D5836-BA92-4E9B-A236-8AE425C0A796}" srcId="{9C24BA35-21D3-447B-A237-966D8D50BF9E}" destId="{3C9160B9-4F0C-46C3-861F-D2F47649AFD2}" srcOrd="2" destOrd="0" parTransId="{2FFCF048-0781-46BC-B7BC-545110452028}" sibTransId="{CD4C35D8-BBBB-4DC8-9F2C-1FAD267E88E6}"/>
    <dgm:cxn modelId="{D14B04CD-82E6-46E6-B56E-70BA81892EB8}" type="presOf" srcId="{49848519-9108-4C27-A22E-0CAB0B0166B6}" destId="{CA4802A8-379A-4FD0-92BD-900568B03769}" srcOrd="0" destOrd="0" presId="urn:microsoft.com/office/officeart/2005/8/layout/bProcess3"/>
    <dgm:cxn modelId="{6944CF82-5BC0-49CE-AC6C-50D947354B31}" type="presOf" srcId="{3C9160B9-4F0C-46C3-861F-D2F47649AFD2}" destId="{9F2B1A02-915F-42C5-A424-E67B0A7FE14C}" srcOrd="0" destOrd="0" presId="urn:microsoft.com/office/officeart/2005/8/layout/bProcess3"/>
    <dgm:cxn modelId="{028E325F-1118-4E8C-A41C-006294A5B73E}" type="presOf" srcId="{113C8EC5-F480-4DBB-9691-830D2A8D9269}" destId="{A1D2B8D7-6C70-45A6-BC4D-7293CF652C36}" srcOrd="1" destOrd="0" presId="urn:microsoft.com/office/officeart/2005/8/layout/bProcess3"/>
    <dgm:cxn modelId="{BA245190-2CA3-42A4-B9CD-AFD348F1261B}" srcId="{9C24BA35-21D3-447B-A237-966D8D50BF9E}" destId="{C3E43F17-3FBE-4D0A-A275-C4A17D5FBB24}" srcOrd="0" destOrd="0" parTransId="{5AC63CE9-0D71-4938-B6CA-35EFEF59E2AE}" sibTransId="{113C8EC5-F480-4DBB-9691-830D2A8D9269}"/>
    <dgm:cxn modelId="{F2CABB4F-2BF5-4D09-A071-8FD38CCA6485}" type="presOf" srcId="{874540B3-CA58-47A3-9FC8-A7606B659E38}" destId="{77E41856-4D98-4ECD-AE9D-08F8CA2940D1}" srcOrd="0" destOrd="0" presId="urn:microsoft.com/office/officeart/2005/8/layout/bProcess3"/>
    <dgm:cxn modelId="{A35DE2B2-7B35-4762-9069-A3EF2CDFFB76}" srcId="{9C24BA35-21D3-447B-A237-966D8D50BF9E}" destId="{874540B3-CA58-47A3-9FC8-A7606B659E38}" srcOrd="3" destOrd="0" parTransId="{49BF492F-437A-429D-BC5A-F3732D184CC4}" sibTransId="{6CB96E88-740B-44DF-B92A-3110826F1241}"/>
    <dgm:cxn modelId="{965066B6-43FA-4137-B5B0-0B170112190F}" srcId="{9C24BA35-21D3-447B-A237-966D8D50BF9E}" destId="{6813973B-924C-4B98-B234-3141488C5DE4}" srcOrd="1" destOrd="0" parTransId="{AD9C3C3D-11EA-4A8F-81B2-3903708B442B}" sibTransId="{49848519-9108-4C27-A22E-0CAB0B0166B6}"/>
    <dgm:cxn modelId="{68492B27-8AFE-4586-A7C8-AF573A3A372C}" type="presParOf" srcId="{4ECCD703-0D48-4327-871F-82C1822EC1FC}" destId="{CB14640B-842C-4507-9DC1-0E705D837CAC}" srcOrd="0" destOrd="0" presId="urn:microsoft.com/office/officeart/2005/8/layout/bProcess3"/>
    <dgm:cxn modelId="{8FFDE9B3-E7FC-4EC3-BAA6-EF04B52A96A1}" type="presParOf" srcId="{4ECCD703-0D48-4327-871F-82C1822EC1FC}" destId="{5E1221A2-DE58-4B83-9BCE-97C76472D7EE}" srcOrd="1" destOrd="0" presId="urn:microsoft.com/office/officeart/2005/8/layout/bProcess3"/>
    <dgm:cxn modelId="{83643259-ACBD-4B6C-AE13-6B06355164D2}" type="presParOf" srcId="{5E1221A2-DE58-4B83-9BCE-97C76472D7EE}" destId="{A1D2B8D7-6C70-45A6-BC4D-7293CF652C36}" srcOrd="0" destOrd="0" presId="urn:microsoft.com/office/officeart/2005/8/layout/bProcess3"/>
    <dgm:cxn modelId="{194A9E54-D41A-4894-B49E-3C9B78C69B3B}" type="presParOf" srcId="{4ECCD703-0D48-4327-871F-82C1822EC1FC}" destId="{DA35C654-DA3F-4D86-A0B2-1DBA0885DEFF}" srcOrd="2" destOrd="0" presId="urn:microsoft.com/office/officeart/2005/8/layout/bProcess3"/>
    <dgm:cxn modelId="{24FE5CAF-8060-4E87-87DF-6295E463EA25}" type="presParOf" srcId="{4ECCD703-0D48-4327-871F-82C1822EC1FC}" destId="{CA4802A8-379A-4FD0-92BD-900568B03769}" srcOrd="3" destOrd="0" presId="urn:microsoft.com/office/officeart/2005/8/layout/bProcess3"/>
    <dgm:cxn modelId="{F213B01C-378F-42D7-8658-1009AE696A94}" type="presParOf" srcId="{CA4802A8-379A-4FD0-92BD-900568B03769}" destId="{4BB207F7-8014-4EE6-942F-DAD5AE11B7E0}" srcOrd="0" destOrd="0" presId="urn:microsoft.com/office/officeart/2005/8/layout/bProcess3"/>
    <dgm:cxn modelId="{BDB4309E-913C-4D41-A541-F764081E41E5}" type="presParOf" srcId="{4ECCD703-0D48-4327-871F-82C1822EC1FC}" destId="{9F2B1A02-915F-42C5-A424-E67B0A7FE14C}" srcOrd="4" destOrd="0" presId="urn:microsoft.com/office/officeart/2005/8/layout/bProcess3"/>
    <dgm:cxn modelId="{D28A6160-FEBA-4807-9678-E23D2F877789}" type="presParOf" srcId="{4ECCD703-0D48-4327-871F-82C1822EC1FC}" destId="{C26C42C7-01DE-4E5A-B9B4-4E7CE7756DAC}" srcOrd="5" destOrd="0" presId="urn:microsoft.com/office/officeart/2005/8/layout/bProcess3"/>
    <dgm:cxn modelId="{07576A51-B11A-48C4-9FE4-0E7AE1D05339}" type="presParOf" srcId="{C26C42C7-01DE-4E5A-B9B4-4E7CE7756DAC}" destId="{A1692B86-A6B0-4286-9E72-636201DC86C0}" srcOrd="0" destOrd="0" presId="urn:microsoft.com/office/officeart/2005/8/layout/bProcess3"/>
    <dgm:cxn modelId="{285D8806-FD3A-45F3-8BB7-647CCD9ADB9A}" type="presParOf" srcId="{4ECCD703-0D48-4327-871F-82C1822EC1FC}" destId="{77E41856-4D98-4ECD-AE9D-08F8CA2940D1}" srcOrd="6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E4DD62-39A8-42CA-A19C-25AE993C181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6C2D93B-F58B-4821-918E-C494177F5A9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E-Government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9C29FD8-A3CD-4501-85B0-010FAD654869}" type="parTrans" cxnId="{2BDCDDF6-AF58-49DB-8C73-8D136EE61AAD}">
      <dgm:prSet/>
      <dgm:spPr/>
      <dgm:t>
        <a:bodyPr/>
        <a:lstStyle/>
        <a:p>
          <a:endParaRPr lang="en-US"/>
        </a:p>
      </dgm:t>
    </dgm:pt>
    <dgm:pt modelId="{04C23EF1-F7D7-44D4-B8F4-BFF3BDB91462}" type="sibTrans" cxnId="{2BDCDDF6-AF58-49DB-8C73-8D136EE61AAD}">
      <dgm:prSet/>
      <dgm:spPr/>
      <dgm:t>
        <a:bodyPr/>
        <a:lstStyle/>
        <a:p>
          <a:endParaRPr lang="en-US"/>
        </a:p>
      </dgm:t>
    </dgm:pt>
    <dgm:pt modelId="{14DA9617-6606-452D-8421-8054202A6DCC}">
      <dgm:prSet/>
      <dgm:spPr/>
      <dgm:t>
        <a:bodyPr/>
        <a:lstStyle/>
        <a:p>
          <a:r>
            <a:rPr lang="en-US" dirty="0" smtClean="0"/>
            <a:t>Economic Zones  Development </a:t>
          </a:r>
          <a:endParaRPr lang="en-US" dirty="0" smtClean="0">
            <a:solidFill>
              <a:schemeClr val="tx1"/>
            </a:solidFill>
          </a:endParaRPr>
        </a:p>
      </dgm:t>
    </dgm:pt>
    <dgm:pt modelId="{805005BD-4D56-4EA6-A85A-8F3BFA4E6CC7}" type="parTrans" cxnId="{FD6C6E80-A525-4350-8F4E-78BFFDE25C07}">
      <dgm:prSet/>
      <dgm:spPr/>
      <dgm:t>
        <a:bodyPr/>
        <a:lstStyle/>
        <a:p>
          <a:endParaRPr lang="en-US"/>
        </a:p>
      </dgm:t>
    </dgm:pt>
    <dgm:pt modelId="{AE2586BB-0493-4F83-9A3D-DF0A14E4C834}" type="sibTrans" cxnId="{FD6C6E80-A525-4350-8F4E-78BFFDE25C07}">
      <dgm:prSet/>
      <dgm:spPr/>
      <dgm:t>
        <a:bodyPr/>
        <a:lstStyle/>
        <a:p>
          <a:endParaRPr lang="en-US"/>
        </a:p>
      </dgm:t>
    </dgm:pt>
    <dgm:pt modelId="{A0C4B924-AE53-422E-9DA9-ED5DD59AB8AE}">
      <dgm:prSet/>
      <dgm:spPr/>
      <dgm:t>
        <a:bodyPr/>
        <a:lstStyle/>
        <a:p>
          <a:r>
            <a:rPr lang="en-US" dirty="0" smtClean="0"/>
            <a:t>New Modern FDI Law  </a:t>
          </a:r>
          <a:endParaRPr lang="en-US" dirty="0"/>
        </a:p>
      </dgm:t>
    </dgm:pt>
    <dgm:pt modelId="{90BF0BBC-D4DE-4DA9-B6D2-FE7C73CB381B}" type="parTrans" cxnId="{8B9A976C-1BE2-4146-B45B-D630EBB9A78C}">
      <dgm:prSet/>
      <dgm:spPr/>
      <dgm:t>
        <a:bodyPr/>
        <a:lstStyle/>
        <a:p>
          <a:endParaRPr lang="en-US"/>
        </a:p>
      </dgm:t>
    </dgm:pt>
    <dgm:pt modelId="{410EF7DF-8306-406C-AA48-3078476ED865}" type="sibTrans" cxnId="{8B9A976C-1BE2-4146-B45B-D630EBB9A78C}">
      <dgm:prSet/>
      <dgm:spPr/>
      <dgm:t>
        <a:bodyPr/>
        <a:lstStyle/>
        <a:p>
          <a:endParaRPr lang="en-US"/>
        </a:p>
      </dgm:t>
    </dgm:pt>
    <dgm:pt modelId="{23C0B9A9-1455-4096-BD0C-76F912069D7C}">
      <dgm:prSet/>
      <dgm:spPr/>
      <dgm:t>
        <a:bodyPr/>
        <a:lstStyle/>
        <a:p>
          <a:r>
            <a:rPr lang="en-US" dirty="0" smtClean="0"/>
            <a:t>Investment Map</a:t>
          </a:r>
        </a:p>
      </dgm:t>
    </dgm:pt>
    <dgm:pt modelId="{4966990C-6BDE-4C24-AAEE-751FC8123351}" type="parTrans" cxnId="{CFAA5F90-B725-4643-9D01-2BC5CCF68B65}">
      <dgm:prSet/>
      <dgm:spPr/>
      <dgm:t>
        <a:bodyPr/>
        <a:lstStyle/>
        <a:p>
          <a:endParaRPr lang="en-US"/>
        </a:p>
      </dgm:t>
    </dgm:pt>
    <dgm:pt modelId="{BA8C4712-322F-4F90-8ED5-4963C67FB317}" type="sibTrans" cxnId="{CFAA5F90-B725-4643-9D01-2BC5CCF68B65}">
      <dgm:prSet/>
      <dgm:spPr/>
      <dgm:t>
        <a:bodyPr/>
        <a:lstStyle/>
        <a:p>
          <a:endParaRPr lang="en-US"/>
        </a:p>
      </dgm:t>
    </dgm:pt>
    <dgm:pt modelId="{D78E1D25-28A5-4F82-8D90-3BE2C5A92DAC}" type="pres">
      <dgm:prSet presAssocID="{51E4DD62-39A8-42CA-A19C-25AE993C18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AEA85-0E51-4945-90C0-80AEB17EE161}" type="pres">
      <dgm:prSet presAssocID="{51E4DD62-39A8-42CA-A19C-25AE993C181D}" presName="arrow" presStyleLbl="bgShp" presStyleIdx="0" presStyleCnt="1" custScaleX="103921" custLinFactNeighborX="1961"/>
      <dgm:spPr/>
      <dgm:t>
        <a:bodyPr/>
        <a:lstStyle/>
        <a:p>
          <a:endParaRPr lang="en-US"/>
        </a:p>
      </dgm:t>
    </dgm:pt>
    <dgm:pt modelId="{4AA93841-513F-481D-89DD-C002BF6D880E}" type="pres">
      <dgm:prSet presAssocID="{51E4DD62-39A8-42CA-A19C-25AE993C181D}" presName="linearProcess" presStyleCnt="0"/>
      <dgm:spPr/>
      <dgm:t>
        <a:bodyPr/>
        <a:lstStyle/>
        <a:p>
          <a:endParaRPr lang="en-US"/>
        </a:p>
      </dgm:t>
    </dgm:pt>
    <dgm:pt modelId="{B6E9B727-0ABE-4723-8BAD-FBDBAE1EE384}" type="pres">
      <dgm:prSet presAssocID="{A0C4B924-AE53-422E-9DA9-ED5DD59AB8A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BA53C-4561-48AB-9BF3-F683E0E030B6}" type="pres">
      <dgm:prSet presAssocID="{410EF7DF-8306-406C-AA48-3078476ED865}" presName="sibTrans" presStyleCnt="0"/>
      <dgm:spPr/>
    </dgm:pt>
    <dgm:pt modelId="{DC25562C-E406-4B96-B5A0-94E866E47EEA}" type="pres">
      <dgm:prSet presAssocID="{36C2D93B-F58B-4821-918E-C494177F5A95}" presName="textNode" presStyleLbl="node1" presStyleIdx="1" presStyleCnt="4" custScaleX="75492" custLinFactNeighborX="6086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5B43B-B11B-4E1E-9B47-24BE69D481EF}" type="pres">
      <dgm:prSet presAssocID="{04C23EF1-F7D7-44D4-B8F4-BFF3BDB91462}" presName="sibTrans" presStyleCnt="0"/>
      <dgm:spPr/>
      <dgm:t>
        <a:bodyPr/>
        <a:lstStyle/>
        <a:p>
          <a:endParaRPr lang="en-US"/>
        </a:p>
      </dgm:t>
    </dgm:pt>
    <dgm:pt modelId="{E7927141-8713-471E-8C3F-1028ED3D03C5}" type="pres">
      <dgm:prSet presAssocID="{23C0B9A9-1455-4096-BD0C-76F912069D7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E1DE-8B42-46C2-9EE7-522B5AD1E5E0}" type="pres">
      <dgm:prSet presAssocID="{BA8C4712-322F-4F90-8ED5-4963C67FB317}" presName="sibTrans" presStyleCnt="0"/>
      <dgm:spPr/>
    </dgm:pt>
    <dgm:pt modelId="{42FBC125-5241-49F6-B9F4-83AB8ED4B21E}" type="pres">
      <dgm:prSet presAssocID="{14DA9617-6606-452D-8421-8054202A6DC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FD1F8-587F-43D4-873B-2BA13AC98A8C}" type="presOf" srcId="{51E4DD62-39A8-42CA-A19C-25AE993C181D}" destId="{D78E1D25-28A5-4F82-8D90-3BE2C5A92DAC}" srcOrd="0" destOrd="0" presId="urn:microsoft.com/office/officeart/2005/8/layout/hProcess9"/>
    <dgm:cxn modelId="{2BDCDDF6-AF58-49DB-8C73-8D136EE61AAD}" srcId="{51E4DD62-39A8-42CA-A19C-25AE993C181D}" destId="{36C2D93B-F58B-4821-918E-C494177F5A95}" srcOrd="1" destOrd="0" parTransId="{E9C29FD8-A3CD-4501-85B0-010FAD654869}" sibTransId="{04C23EF1-F7D7-44D4-B8F4-BFF3BDB91462}"/>
    <dgm:cxn modelId="{CFAA5F90-B725-4643-9D01-2BC5CCF68B65}" srcId="{51E4DD62-39A8-42CA-A19C-25AE993C181D}" destId="{23C0B9A9-1455-4096-BD0C-76F912069D7C}" srcOrd="2" destOrd="0" parTransId="{4966990C-6BDE-4C24-AAEE-751FC8123351}" sibTransId="{BA8C4712-322F-4F90-8ED5-4963C67FB317}"/>
    <dgm:cxn modelId="{FD6C6E80-A525-4350-8F4E-78BFFDE25C07}" srcId="{51E4DD62-39A8-42CA-A19C-25AE993C181D}" destId="{14DA9617-6606-452D-8421-8054202A6DCC}" srcOrd="3" destOrd="0" parTransId="{805005BD-4D56-4EA6-A85A-8F3BFA4E6CC7}" sibTransId="{AE2586BB-0493-4F83-9A3D-DF0A14E4C834}"/>
    <dgm:cxn modelId="{D38C38F4-1A1D-4772-B79E-53C6983F7105}" type="presOf" srcId="{A0C4B924-AE53-422E-9DA9-ED5DD59AB8AE}" destId="{B6E9B727-0ABE-4723-8BAD-FBDBAE1EE384}" srcOrd="0" destOrd="0" presId="urn:microsoft.com/office/officeart/2005/8/layout/hProcess9"/>
    <dgm:cxn modelId="{56AAC381-3F63-4B49-B5D3-8453F697A2A7}" type="presOf" srcId="{36C2D93B-F58B-4821-918E-C494177F5A95}" destId="{DC25562C-E406-4B96-B5A0-94E866E47EEA}" srcOrd="0" destOrd="0" presId="urn:microsoft.com/office/officeart/2005/8/layout/hProcess9"/>
    <dgm:cxn modelId="{46A6DABB-B07D-4F46-ACB2-16B0F1BD3B3E}" type="presOf" srcId="{23C0B9A9-1455-4096-BD0C-76F912069D7C}" destId="{E7927141-8713-471E-8C3F-1028ED3D03C5}" srcOrd="0" destOrd="0" presId="urn:microsoft.com/office/officeart/2005/8/layout/hProcess9"/>
    <dgm:cxn modelId="{8B9A976C-1BE2-4146-B45B-D630EBB9A78C}" srcId="{51E4DD62-39A8-42CA-A19C-25AE993C181D}" destId="{A0C4B924-AE53-422E-9DA9-ED5DD59AB8AE}" srcOrd="0" destOrd="0" parTransId="{90BF0BBC-D4DE-4DA9-B6D2-FE7C73CB381B}" sibTransId="{410EF7DF-8306-406C-AA48-3078476ED865}"/>
    <dgm:cxn modelId="{2ED5654E-CD2F-4246-AB6F-3DD9CA2988AF}" type="presOf" srcId="{14DA9617-6606-452D-8421-8054202A6DCC}" destId="{42FBC125-5241-49F6-B9F4-83AB8ED4B21E}" srcOrd="0" destOrd="0" presId="urn:microsoft.com/office/officeart/2005/8/layout/hProcess9"/>
    <dgm:cxn modelId="{A2755493-108B-419E-AE81-F81FD3757EC1}" type="presParOf" srcId="{D78E1D25-28A5-4F82-8D90-3BE2C5A92DAC}" destId="{792AEA85-0E51-4945-90C0-80AEB17EE161}" srcOrd="0" destOrd="0" presId="urn:microsoft.com/office/officeart/2005/8/layout/hProcess9"/>
    <dgm:cxn modelId="{2165F094-E69A-4C57-ADC8-4AA57BEA589A}" type="presParOf" srcId="{D78E1D25-28A5-4F82-8D90-3BE2C5A92DAC}" destId="{4AA93841-513F-481D-89DD-C002BF6D880E}" srcOrd="1" destOrd="0" presId="urn:microsoft.com/office/officeart/2005/8/layout/hProcess9"/>
    <dgm:cxn modelId="{7FD26942-397F-4565-92C9-F399847F8CEE}" type="presParOf" srcId="{4AA93841-513F-481D-89DD-C002BF6D880E}" destId="{B6E9B727-0ABE-4723-8BAD-FBDBAE1EE384}" srcOrd="0" destOrd="0" presId="urn:microsoft.com/office/officeart/2005/8/layout/hProcess9"/>
    <dgm:cxn modelId="{9D265EE5-5D9E-4C76-A012-E11BA04C930E}" type="presParOf" srcId="{4AA93841-513F-481D-89DD-C002BF6D880E}" destId="{873BA53C-4561-48AB-9BF3-F683E0E030B6}" srcOrd="1" destOrd="0" presId="urn:microsoft.com/office/officeart/2005/8/layout/hProcess9"/>
    <dgm:cxn modelId="{E28C36DA-FC2F-452D-A4CF-2417D19DC0B9}" type="presParOf" srcId="{4AA93841-513F-481D-89DD-C002BF6D880E}" destId="{DC25562C-E406-4B96-B5A0-94E866E47EEA}" srcOrd="2" destOrd="0" presId="urn:microsoft.com/office/officeart/2005/8/layout/hProcess9"/>
    <dgm:cxn modelId="{D036BF94-9F96-4319-9F6C-4A5DD2EFF839}" type="presParOf" srcId="{4AA93841-513F-481D-89DD-C002BF6D880E}" destId="{F2D5B43B-B11B-4E1E-9B47-24BE69D481EF}" srcOrd="3" destOrd="0" presId="urn:microsoft.com/office/officeart/2005/8/layout/hProcess9"/>
    <dgm:cxn modelId="{1C80BED4-B6A8-467C-9D79-297F277D6702}" type="presParOf" srcId="{4AA93841-513F-481D-89DD-C002BF6D880E}" destId="{E7927141-8713-471E-8C3F-1028ED3D03C5}" srcOrd="4" destOrd="0" presId="urn:microsoft.com/office/officeart/2005/8/layout/hProcess9"/>
    <dgm:cxn modelId="{72616D7D-7C05-4760-A104-E380853808B1}" type="presParOf" srcId="{4AA93841-513F-481D-89DD-C002BF6D880E}" destId="{88B2E1DE-8B42-46C2-9EE7-522B5AD1E5E0}" srcOrd="5" destOrd="0" presId="urn:microsoft.com/office/officeart/2005/8/layout/hProcess9"/>
    <dgm:cxn modelId="{C8FF0E92-5E50-438C-AF91-DA3019DF99F0}" type="presParOf" srcId="{4AA93841-513F-481D-89DD-C002BF6D880E}" destId="{42FBC125-5241-49F6-B9F4-83AB8ED4B21E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4C28F0-7E2E-444A-8CDB-2E311B7F576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934D0FE3-7F16-428A-853E-2097C2592015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Streamlining business environment procedures</a:t>
          </a:r>
          <a:endParaRPr lang="en-US" dirty="0">
            <a:solidFill>
              <a:schemeClr val="tx2"/>
            </a:solidFill>
          </a:endParaRPr>
        </a:p>
      </dgm:t>
    </dgm:pt>
    <dgm:pt modelId="{0D1C42AA-13A4-4F00-9B33-7ED800292FDB}" type="parTrans" cxnId="{DDDF7879-6F50-4C96-98C9-13AFFC37160D}">
      <dgm:prSet/>
      <dgm:spPr/>
      <dgm:t>
        <a:bodyPr/>
        <a:lstStyle/>
        <a:p>
          <a:endParaRPr lang="en-US"/>
        </a:p>
      </dgm:t>
    </dgm:pt>
    <dgm:pt modelId="{2FC2D35C-9898-4E52-8F1F-8DCFA687CA20}" type="sibTrans" cxnId="{DDDF7879-6F50-4C96-98C9-13AFFC37160D}">
      <dgm:prSet/>
      <dgm:spPr/>
      <dgm:t>
        <a:bodyPr/>
        <a:lstStyle/>
        <a:p>
          <a:endParaRPr lang="en-US"/>
        </a:p>
      </dgm:t>
    </dgm:pt>
    <dgm:pt modelId="{114E9D13-BC4A-4CAD-B0E0-B1B05E6BDF7B}" type="pres">
      <dgm:prSet presAssocID="{0F4C28F0-7E2E-444A-8CDB-2E311B7F5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CB82B-849F-454D-A85C-971A247046C8}" type="pres">
      <dgm:prSet presAssocID="{934D0FE3-7F16-428A-853E-2097C2592015}" presName="parentText" presStyleLbl="node1" presStyleIdx="0" presStyleCnt="1" custLinFactY="470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2D0EB-8C5D-4EB6-BF62-150E301F7B06}" type="presOf" srcId="{0F4C28F0-7E2E-444A-8CDB-2E311B7F576D}" destId="{114E9D13-BC4A-4CAD-B0E0-B1B05E6BDF7B}" srcOrd="0" destOrd="0" presId="urn:microsoft.com/office/officeart/2005/8/layout/vList2"/>
    <dgm:cxn modelId="{DDDF7879-6F50-4C96-98C9-13AFFC37160D}" srcId="{0F4C28F0-7E2E-444A-8CDB-2E311B7F576D}" destId="{934D0FE3-7F16-428A-853E-2097C2592015}" srcOrd="0" destOrd="0" parTransId="{0D1C42AA-13A4-4F00-9B33-7ED800292FDB}" sibTransId="{2FC2D35C-9898-4E52-8F1F-8DCFA687CA20}"/>
    <dgm:cxn modelId="{CC1E9429-ED09-4B70-86AC-5E81F0688AED}" type="presOf" srcId="{934D0FE3-7F16-428A-853E-2097C2592015}" destId="{61FCB82B-849F-454D-A85C-971A247046C8}" srcOrd="0" destOrd="0" presId="urn:microsoft.com/office/officeart/2005/8/layout/vList2"/>
    <dgm:cxn modelId="{3CB4CBFC-C1BF-4C61-9659-A76FA45E8527}" type="presParOf" srcId="{114E9D13-BC4A-4CAD-B0E0-B1B05E6BDF7B}" destId="{61FCB82B-849F-454D-A85C-971A247046C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33281-57C1-48EA-9492-2472DB96C70B}" type="doc">
      <dgm:prSet loTypeId="urn:microsoft.com/office/officeart/2005/8/layout/hierarchy4" loCatId="list" qsTypeId="urn:microsoft.com/office/officeart/2005/8/quickstyle/simple2" qsCatId="simple" csTypeId="urn:microsoft.com/office/officeart/2005/8/colors/accent1_1" csCatId="accent1" phldr="1"/>
      <dgm:spPr/>
    </dgm:pt>
    <dgm:pt modelId="{6BAA2DDC-0568-4BD9-8D39-622DDE1AB509}">
      <dgm:prSet phldrT="[Text]" custT="1"/>
      <dgm:spPr>
        <a:noFill/>
      </dgm:spPr>
      <dgm:t>
        <a:bodyPr/>
        <a:lstStyle/>
        <a:p>
          <a:r>
            <a:rPr lang="en-US" sz="2400" dirty="0" smtClean="0"/>
            <a:t>The transfer of modern </a:t>
          </a:r>
          <a:r>
            <a:rPr lang="en-US" sz="2400" dirty="0" smtClean="0">
              <a:solidFill>
                <a:srgbClr val="C00000"/>
              </a:solidFill>
            </a:rPr>
            <a:t>technology</a:t>
          </a:r>
          <a:endParaRPr lang="en-US" sz="2400" dirty="0"/>
        </a:p>
      </dgm:t>
    </dgm:pt>
    <dgm:pt modelId="{27C2B08F-349E-48D3-AE5F-B583FF8C0669}" type="parTrans" cxnId="{3093CBFB-608F-46C4-90C2-0989B9B2139E}">
      <dgm:prSet/>
      <dgm:spPr/>
      <dgm:t>
        <a:bodyPr/>
        <a:lstStyle/>
        <a:p>
          <a:endParaRPr lang="en-US"/>
        </a:p>
      </dgm:t>
    </dgm:pt>
    <dgm:pt modelId="{D8ED9A6A-5FAD-4AB4-A69D-354BD0319EE6}" type="sibTrans" cxnId="{3093CBFB-608F-46C4-90C2-0989B9B2139E}">
      <dgm:prSet/>
      <dgm:spPr/>
      <dgm:t>
        <a:bodyPr/>
        <a:lstStyle/>
        <a:p>
          <a:endParaRPr lang="en-US"/>
        </a:p>
      </dgm:t>
    </dgm:pt>
    <dgm:pt modelId="{D8A94738-399F-4CF5-AE6B-13B5C5134B0E}">
      <dgm:prSet phldrT="[Text]" custT="1"/>
      <dgm:spPr>
        <a:noFill/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Job</a:t>
          </a:r>
          <a:r>
            <a:rPr lang="en-US" sz="2400" dirty="0" smtClean="0"/>
            <a:t> creation &amp; </a:t>
          </a:r>
          <a:r>
            <a:rPr lang="en-US" sz="2400" dirty="0" smtClean="0">
              <a:solidFill>
                <a:srgbClr val="C00000"/>
              </a:solidFill>
            </a:rPr>
            <a:t>training</a:t>
          </a:r>
          <a:r>
            <a:rPr lang="en-US" sz="2400" dirty="0" smtClean="0"/>
            <a:t> for national labor</a:t>
          </a:r>
          <a:endParaRPr lang="en-US" sz="2400" dirty="0"/>
        </a:p>
      </dgm:t>
    </dgm:pt>
    <dgm:pt modelId="{FB9D486A-C4A9-412D-A29F-895E66CC31A8}" type="parTrans" cxnId="{AC2B3D30-42CE-4F1C-AB61-9C5CC4179DDD}">
      <dgm:prSet/>
      <dgm:spPr/>
      <dgm:t>
        <a:bodyPr/>
        <a:lstStyle/>
        <a:p>
          <a:endParaRPr lang="en-US"/>
        </a:p>
      </dgm:t>
    </dgm:pt>
    <dgm:pt modelId="{AB267B77-EC91-4B93-BFBC-377C2E58FEDD}" type="sibTrans" cxnId="{AC2B3D30-42CE-4F1C-AB61-9C5CC4179DDD}">
      <dgm:prSet/>
      <dgm:spPr/>
      <dgm:t>
        <a:bodyPr/>
        <a:lstStyle/>
        <a:p>
          <a:endParaRPr lang="en-US"/>
        </a:p>
      </dgm:t>
    </dgm:pt>
    <dgm:pt modelId="{5A66A957-70DC-4F25-A594-3F289272C654}">
      <dgm:prSet phldrT="[Text]" custT="1"/>
      <dgm:spPr>
        <a:noFill/>
      </dgm:spPr>
      <dgm:t>
        <a:bodyPr/>
        <a:lstStyle/>
        <a:p>
          <a:r>
            <a:rPr lang="en-US" sz="2400" dirty="0" smtClean="0"/>
            <a:t>Support </a:t>
          </a:r>
          <a:r>
            <a:rPr lang="en-US" sz="2400" dirty="0" smtClean="0">
              <a:solidFill>
                <a:srgbClr val="C00000"/>
              </a:solidFill>
            </a:rPr>
            <a:t>SMEs</a:t>
          </a:r>
          <a:endParaRPr lang="en-US" sz="2400" dirty="0"/>
        </a:p>
      </dgm:t>
    </dgm:pt>
    <dgm:pt modelId="{FF4DE8B4-B6D7-4CF8-A348-70F94A388D6E}" type="parTrans" cxnId="{7E565F72-21C9-4F1A-B488-3A73695630D2}">
      <dgm:prSet/>
      <dgm:spPr/>
      <dgm:t>
        <a:bodyPr/>
        <a:lstStyle/>
        <a:p>
          <a:endParaRPr lang="en-US"/>
        </a:p>
      </dgm:t>
    </dgm:pt>
    <dgm:pt modelId="{267866BF-BABC-474B-BD82-E7451770F32D}" type="sibTrans" cxnId="{7E565F72-21C9-4F1A-B488-3A73695630D2}">
      <dgm:prSet/>
      <dgm:spPr/>
      <dgm:t>
        <a:bodyPr/>
        <a:lstStyle/>
        <a:p>
          <a:endParaRPr lang="en-US"/>
        </a:p>
      </dgm:t>
    </dgm:pt>
    <dgm:pt modelId="{08406776-4237-4891-BCF4-2E3A782C8EBB}">
      <dgm:prSet custT="1"/>
      <dgm:spPr>
        <a:noFill/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Encourage</a:t>
          </a:r>
        </a:p>
        <a:p>
          <a:r>
            <a:rPr lang="en-US" sz="2400" dirty="0" smtClean="0"/>
            <a:t>of national exports</a:t>
          </a:r>
          <a:endParaRPr lang="en-US" sz="2400" dirty="0"/>
        </a:p>
      </dgm:t>
    </dgm:pt>
    <dgm:pt modelId="{ECC11E2F-DD2B-4355-9905-0D17989D0528}" type="parTrans" cxnId="{A17765A7-8729-4AEE-A05A-FAD84671566A}">
      <dgm:prSet/>
      <dgm:spPr/>
      <dgm:t>
        <a:bodyPr/>
        <a:lstStyle/>
        <a:p>
          <a:endParaRPr lang="en-US"/>
        </a:p>
      </dgm:t>
    </dgm:pt>
    <dgm:pt modelId="{E73660BC-8B41-4385-92CC-53B63552E6E7}" type="sibTrans" cxnId="{A17765A7-8729-4AEE-A05A-FAD84671566A}">
      <dgm:prSet/>
      <dgm:spPr/>
      <dgm:t>
        <a:bodyPr/>
        <a:lstStyle/>
        <a:p>
          <a:endParaRPr lang="en-US"/>
        </a:p>
      </dgm:t>
    </dgm:pt>
    <dgm:pt modelId="{4843E101-5E4B-4D23-8ABB-2F04E7F3888F}" type="pres">
      <dgm:prSet presAssocID="{A2533281-57C1-48EA-9492-2472DB96C7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074666-5A76-4BA4-B156-10CA01922707}" type="pres">
      <dgm:prSet presAssocID="{6BAA2DDC-0568-4BD9-8D39-622DDE1AB509}" presName="vertOne" presStyleCnt="0"/>
      <dgm:spPr/>
    </dgm:pt>
    <dgm:pt modelId="{0E559719-2F84-4E16-8E52-53717D525947}" type="pres">
      <dgm:prSet presAssocID="{6BAA2DDC-0568-4BD9-8D39-622DDE1AB509}" presName="txOne" presStyleLbl="node0" presStyleIdx="0" presStyleCnt="4" custScaleX="123281" custLinFactNeighborX="10482" custLinFactNeighborY="-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5D641-6451-4859-AC6F-4AEDF3A167B3}" type="pres">
      <dgm:prSet presAssocID="{6BAA2DDC-0568-4BD9-8D39-622DDE1AB509}" presName="horzOne" presStyleCnt="0"/>
      <dgm:spPr/>
    </dgm:pt>
    <dgm:pt modelId="{ECFAE2BF-A2C7-4248-8053-CD39A016F62A}" type="pres">
      <dgm:prSet presAssocID="{D8ED9A6A-5FAD-4AB4-A69D-354BD0319EE6}" presName="sibSpaceOne" presStyleCnt="0"/>
      <dgm:spPr/>
    </dgm:pt>
    <dgm:pt modelId="{89D6FD89-00FF-4BF7-817B-ABB9F4655570}" type="pres">
      <dgm:prSet presAssocID="{D8A94738-399F-4CF5-AE6B-13B5C5134B0E}" presName="vertOne" presStyleCnt="0"/>
      <dgm:spPr/>
    </dgm:pt>
    <dgm:pt modelId="{51C1B41B-81E7-48DE-89D9-118A822815E6}" type="pres">
      <dgm:prSet presAssocID="{D8A94738-399F-4CF5-AE6B-13B5C5134B0E}" presName="txOne" presStyleLbl="node0" presStyleIdx="1" presStyleCnt="4" custScaleX="123696" custLinFactNeighborX="5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A9087-0631-4F44-8B58-1D74319E524F}" type="pres">
      <dgm:prSet presAssocID="{D8A94738-399F-4CF5-AE6B-13B5C5134B0E}" presName="horzOne" presStyleCnt="0"/>
      <dgm:spPr/>
    </dgm:pt>
    <dgm:pt modelId="{601C9A81-B479-4504-822C-9A01EA8BB5BD}" type="pres">
      <dgm:prSet presAssocID="{AB267B77-EC91-4B93-BFBC-377C2E58FEDD}" presName="sibSpaceOne" presStyleCnt="0"/>
      <dgm:spPr/>
    </dgm:pt>
    <dgm:pt modelId="{6927F1FC-BD48-445A-9D86-6A23DFB6861C}" type="pres">
      <dgm:prSet presAssocID="{5A66A957-70DC-4F25-A594-3F289272C654}" presName="vertOne" presStyleCnt="0"/>
      <dgm:spPr/>
    </dgm:pt>
    <dgm:pt modelId="{BAFAC77F-A2EE-48B2-B94B-AA5606ACDBFE}" type="pres">
      <dgm:prSet presAssocID="{5A66A957-70DC-4F25-A594-3F289272C654}" presName="txOne" presStyleLbl="node0" presStyleIdx="2" presStyleCnt="4" custScaleX="117034" custLinFactNeighborX="2865" custLinFactNeighborY="1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D44069-A5CA-4C3C-A1C2-C1CB7CAE7112}" type="pres">
      <dgm:prSet presAssocID="{5A66A957-70DC-4F25-A594-3F289272C654}" presName="horzOne" presStyleCnt="0"/>
      <dgm:spPr/>
    </dgm:pt>
    <dgm:pt modelId="{AEB48DB2-58DD-42E4-B307-44D7D3981218}" type="pres">
      <dgm:prSet presAssocID="{267866BF-BABC-474B-BD82-E7451770F32D}" presName="sibSpaceOne" presStyleCnt="0"/>
      <dgm:spPr/>
    </dgm:pt>
    <dgm:pt modelId="{9476D8E6-FF28-4FDA-B6EB-77851827ED39}" type="pres">
      <dgm:prSet presAssocID="{08406776-4237-4891-BCF4-2E3A782C8EBB}" presName="vertOne" presStyleCnt="0"/>
      <dgm:spPr/>
    </dgm:pt>
    <dgm:pt modelId="{E58492D6-B995-4D14-82E7-E67196123642}" type="pres">
      <dgm:prSet presAssocID="{08406776-4237-4891-BCF4-2E3A782C8EBB}" presName="txOne" presStyleLbl="node0" presStyleIdx="3" presStyleCnt="4" custScaleX="115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79093-F3CE-4290-A13C-70C617546795}" type="pres">
      <dgm:prSet presAssocID="{08406776-4237-4891-BCF4-2E3A782C8EBB}" presName="horzOne" presStyleCnt="0"/>
      <dgm:spPr/>
    </dgm:pt>
  </dgm:ptLst>
  <dgm:cxnLst>
    <dgm:cxn modelId="{A17765A7-8729-4AEE-A05A-FAD84671566A}" srcId="{A2533281-57C1-48EA-9492-2472DB96C70B}" destId="{08406776-4237-4891-BCF4-2E3A782C8EBB}" srcOrd="3" destOrd="0" parTransId="{ECC11E2F-DD2B-4355-9905-0D17989D0528}" sibTransId="{E73660BC-8B41-4385-92CC-53B63552E6E7}"/>
    <dgm:cxn modelId="{9633B119-DE13-49C9-A878-DA791237A753}" type="presOf" srcId="{5A66A957-70DC-4F25-A594-3F289272C654}" destId="{BAFAC77F-A2EE-48B2-B94B-AA5606ACDBFE}" srcOrd="0" destOrd="0" presId="urn:microsoft.com/office/officeart/2005/8/layout/hierarchy4"/>
    <dgm:cxn modelId="{3093CBFB-608F-46C4-90C2-0989B9B2139E}" srcId="{A2533281-57C1-48EA-9492-2472DB96C70B}" destId="{6BAA2DDC-0568-4BD9-8D39-622DDE1AB509}" srcOrd="0" destOrd="0" parTransId="{27C2B08F-349E-48D3-AE5F-B583FF8C0669}" sibTransId="{D8ED9A6A-5FAD-4AB4-A69D-354BD0319EE6}"/>
    <dgm:cxn modelId="{1218366D-78E0-48D4-A171-1104B389F60F}" type="presOf" srcId="{6BAA2DDC-0568-4BD9-8D39-622DDE1AB509}" destId="{0E559719-2F84-4E16-8E52-53717D525947}" srcOrd="0" destOrd="0" presId="urn:microsoft.com/office/officeart/2005/8/layout/hierarchy4"/>
    <dgm:cxn modelId="{E427F9A1-693C-43F3-9281-B279E13164B7}" type="presOf" srcId="{08406776-4237-4891-BCF4-2E3A782C8EBB}" destId="{E58492D6-B995-4D14-82E7-E67196123642}" srcOrd="0" destOrd="0" presId="urn:microsoft.com/office/officeart/2005/8/layout/hierarchy4"/>
    <dgm:cxn modelId="{0AE29084-A6B4-4C5E-B30C-FD1CF6506114}" type="presOf" srcId="{D8A94738-399F-4CF5-AE6B-13B5C5134B0E}" destId="{51C1B41B-81E7-48DE-89D9-118A822815E6}" srcOrd="0" destOrd="0" presId="urn:microsoft.com/office/officeart/2005/8/layout/hierarchy4"/>
    <dgm:cxn modelId="{E4A6FE5C-E192-4FDF-AC70-625FCF3D2D7A}" type="presOf" srcId="{A2533281-57C1-48EA-9492-2472DB96C70B}" destId="{4843E101-5E4B-4D23-8ABB-2F04E7F3888F}" srcOrd="0" destOrd="0" presId="urn:microsoft.com/office/officeart/2005/8/layout/hierarchy4"/>
    <dgm:cxn modelId="{AC2B3D30-42CE-4F1C-AB61-9C5CC4179DDD}" srcId="{A2533281-57C1-48EA-9492-2472DB96C70B}" destId="{D8A94738-399F-4CF5-AE6B-13B5C5134B0E}" srcOrd="1" destOrd="0" parTransId="{FB9D486A-C4A9-412D-A29F-895E66CC31A8}" sibTransId="{AB267B77-EC91-4B93-BFBC-377C2E58FEDD}"/>
    <dgm:cxn modelId="{7E565F72-21C9-4F1A-B488-3A73695630D2}" srcId="{A2533281-57C1-48EA-9492-2472DB96C70B}" destId="{5A66A957-70DC-4F25-A594-3F289272C654}" srcOrd="2" destOrd="0" parTransId="{FF4DE8B4-B6D7-4CF8-A348-70F94A388D6E}" sibTransId="{267866BF-BABC-474B-BD82-E7451770F32D}"/>
    <dgm:cxn modelId="{1A94A5EB-84DA-4B54-A284-6111DFB00327}" type="presParOf" srcId="{4843E101-5E4B-4D23-8ABB-2F04E7F3888F}" destId="{7A074666-5A76-4BA4-B156-10CA01922707}" srcOrd="0" destOrd="0" presId="urn:microsoft.com/office/officeart/2005/8/layout/hierarchy4"/>
    <dgm:cxn modelId="{D70B2768-17EC-43AC-9E15-1175F3021E35}" type="presParOf" srcId="{7A074666-5A76-4BA4-B156-10CA01922707}" destId="{0E559719-2F84-4E16-8E52-53717D525947}" srcOrd="0" destOrd="0" presId="urn:microsoft.com/office/officeart/2005/8/layout/hierarchy4"/>
    <dgm:cxn modelId="{1704AA28-6890-4ECA-8557-87162E13CFB6}" type="presParOf" srcId="{7A074666-5A76-4BA4-B156-10CA01922707}" destId="{9785D641-6451-4859-AC6F-4AEDF3A167B3}" srcOrd="1" destOrd="0" presId="urn:microsoft.com/office/officeart/2005/8/layout/hierarchy4"/>
    <dgm:cxn modelId="{B29AF981-849F-4665-8143-2B94F2FE3BBB}" type="presParOf" srcId="{4843E101-5E4B-4D23-8ABB-2F04E7F3888F}" destId="{ECFAE2BF-A2C7-4248-8053-CD39A016F62A}" srcOrd="1" destOrd="0" presId="urn:microsoft.com/office/officeart/2005/8/layout/hierarchy4"/>
    <dgm:cxn modelId="{51D9D70F-5ADC-43E0-9E70-189EC81AA3E7}" type="presParOf" srcId="{4843E101-5E4B-4D23-8ABB-2F04E7F3888F}" destId="{89D6FD89-00FF-4BF7-817B-ABB9F4655570}" srcOrd="2" destOrd="0" presId="urn:microsoft.com/office/officeart/2005/8/layout/hierarchy4"/>
    <dgm:cxn modelId="{DE3833C6-1763-4688-A7EF-188189FB056D}" type="presParOf" srcId="{89D6FD89-00FF-4BF7-817B-ABB9F4655570}" destId="{51C1B41B-81E7-48DE-89D9-118A822815E6}" srcOrd="0" destOrd="0" presId="urn:microsoft.com/office/officeart/2005/8/layout/hierarchy4"/>
    <dgm:cxn modelId="{85289C44-A465-45F9-81A8-90F86543B395}" type="presParOf" srcId="{89D6FD89-00FF-4BF7-817B-ABB9F4655570}" destId="{404A9087-0631-4F44-8B58-1D74319E524F}" srcOrd="1" destOrd="0" presId="urn:microsoft.com/office/officeart/2005/8/layout/hierarchy4"/>
    <dgm:cxn modelId="{C3C776E5-DDDF-4A37-B96B-C21BE2FC5D97}" type="presParOf" srcId="{4843E101-5E4B-4D23-8ABB-2F04E7F3888F}" destId="{601C9A81-B479-4504-822C-9A01EA8BB5BD}" srcOrd="3" destOrd="0" presId="urn:microsoft.com/office/officeart/2005/8/layout/hierarchy4"/>
    <dgm:cxn modelId="{74AA6891-CF5B-400C-A96E-8365BBD32812}" type="presParOf" srcId="{4843E101-5E4B-4D23-8ABB-2F04E7F3888F}" destId="{6927F1FC-BD48-445A-9D86-6A23DFB6861C}" srcOrd="4" destOrd="0" presId="urn:microsoft.com/office/officeart/2005/8/layout/hierarchy4"/>
    <dgm:cxn modelId="{D6A79BC9-C691-463C-9879-AADF48BFC909}" type="presParOf" srcId="{6927F1FC-BD48-445A-9D86-6A23DFB6861C}" destId="{BAFAC77F-A2EE-48B2-B94B-AA5606ACDBFE}" srcOrd="0" destOrd="0" presId="urn:microsoft.com/office/officeart/2005/8/layout/hierarchy4"/>
    <dgm:cxn modelId="{7C070B63-B170-4FBB-BD53-65473A049871}" type="presParOf" srcId="{6927F1FC-BD48-445A-9D86-6A23DFB6861C}" destId="{41D44069-A5CA-4C3C-A1C2-C1CB7CAE7112}" srcOrd="1" destOrd="0" presId="urn:microsoft.com/office/officeart/2005/8/layout/hierarchy4"/>
    <dgm:cxn modelId="{DCCC05EA-9CBE-4266-A191-0BC77C788A3C}" type="presParOf" srcId="{4843E101-5E4B-4D23-8ABB-2F04E7F3888F}" destId="{AEB48DB2-58DD-42E4-B307-44D7D3981218}" srcOrd="5" destOrd="0" presId="urn:microsoft.com/office/officeart/2005/8/layout/hierarchy4"/>
    <dgm:cxn modelId="{68E721F2-FBA7-40C0-839D-AEFF59BF7488}" type="presParOf" srcId="{4843E101-5E4B-4D23-8ABB-2F04E7F3888F}" destId="{9476D8E6-FF28-4FDA-B6EB-77851827ED39}" srcOrd="6" destOrd="0" presId="urn:microsoft.com/office/officeart/2005/8/layout/hierarchy4"/>
    <dgm:cxn modelId="{4DCC2C99-4D74-4E96-99BF-6EC2C318DAE8}" type="presParOf" srcId="{9476D8E6-FF28-4FDA-B6EB-77851827ED39}" destId="{E58492D6-B995-4D14-82E7-E67196123642}" srcOrd="0" destOrd="0" presId="urn:microsoft.com/office/officeart/2005/8/layout/hierarchy4"/>
    <dgm:cxn modelId="{12162392-1972-4ADB-AD7B-C128ABC6FE5F}" type="presParOf" srcId="{9476D8E6-FF28-4FDA-B6EB-77851827ED39}" destId="{AE279093-F3CE-4290-A13C-70C617546795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B4D87D-C8F2-43AB-A28C-AADF5A74E183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7D15746-619A-48A5-9BF7-2C25230B93B3}" type="pres">
      <dgm:prSet presAssocID="{37B4D87D-C8F2-43AB-A28C-AADF5A74E1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03066-6093-4AC0-884C-D581A4DAF53D}" type="presOf" srcId="{37B4D87D-C8F2-43AB-A28C-AADF5A74E183}" destId="{B7D15746-619A-48A5-9BF7-2C25230B93B3}" srcOrd="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EB19B-7C98-4031-9682-8916CC3017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7433C36-BA9F-4113-8375-482C392DEB4B}">
      <dgm:prSet phldrT="[Text]"/>
      <dgm:spPr/>
      <dgm:t>
        <a:bodyPr/>
        <a:lstStyle/>
        <a:p>
          <a:r>
            <a:rPr lang="en-US" dirty="0" smtClean="0"/>
            <a:t>KFIB</a:t>
          </a:r>
          <a:endParaRPr lang="en-US" dirty="0"/>
        </a:p>
      </dgm:t>
    </dgm:pt>
    <dgm:pt modelId="{74EDFB73-D285-48FF-B548-40C660D5BCE1}" type="parTrans" cxnId="{43CD8298-4CD5-4BA2-8ACC-769D1AAFF594}">
      <dgm:prSet/>
      <dgm:spPr/>
      <dgm:t>
        <a:bodyPr/>
        <a:lstStyle/>
        <a:p>
          <a:endParaRPr lang="en-US"/>
        </a:p>
      </dgm:t>
    </dgm:pt>
    <dgm:pt modelId="{8FF1199D-E192-45A6-A70E-B8D755A26924}" type="sibTrans" cxnId="{43CD8298-4CD5-4BA2-8ACC-769D1AAFF594}">
      <dgm:prSet/>
      <dgm:spPr/>
      <dgm:t>
        <a:bodyPr/>
        <a:lstStyle/>
        <a:p>
          <a:endParaRPr lang="en-US"/>
        </a:p>
      </dgm:t>
    </dgm:pt>
    <dgm:pt modelId="{0E5A4D71-4840-41C4-87A2-711BA6C49560}">
      <dgm:prSet phldrT="[Text]"/>
      <dgm:spPr/>
      <dgm:t>
        <a:bodyPr/>
        <a:lstStyle/>
        <a:p>
          <a:r>
            <a:rPr lang="en-US" dirty="0" smtClean="0"/>
            <a:t>Investors Services Dept.</a:t>
          </a:r>
          <a:endParaRPr lang="en-US" dirty="0"/>
        </a:p>
      </dgm:t>
    </dgm:pt>
    <dgm:pt modelId="{F0786DBC-4DCB-4444-8EE6-612DCBC1DA7E}" type="parTrans" cxnId="{210E6358-71DC-44B3-9B05-51C8967BC7F5}">
      <dgm:prSet/>
      <dgm:spPr/>
      <dgm:t>
        <a:bodyPr/>
        <a:lstStyle/>
        <a:p>
          <a:endParaRPr lang="en-US"/>
        </a:p>
      </dgm:t>
    </dgm:pt>
    <dgm:pt modelId="{6796AF77-C7D5-47FF-935B-583591D0F9A5}" type="sibTrans" cxnId="{210E6358-71DC-44B3-9B05-51C8967BC7F5}">
      <dgm:prSet/>
      <dgm:spPr/>
      <dgm:t>
        <a:bodyPr/>
        <a:lstStyle/>
        <a:p>
          <a:endParaRPr lang="en-US"/>
        </a:p>
      </dgm:t>
    </dgm:pt>
    <dgm:pt modelId="{C8895B0A-2486-404C-9BC1-8F09A738E437}">
      <dgm:prSet phldrT="[Text]"/>
      <dgm:spPr/>
      <dgm:t>
        <a:bodyPr/>
        <a:lstStyle/>
        <a:p>
          <a:r>
            <a:rPr lang="en-US" dirty="0" smtClean="0"/>
            <a:t>Studies &amp; Project Evaluation  Dept.</a:t>
          </a:r>
          <a:endParaRPr lang="en-US" dirty="0"/>
        </a:p>
      </dgm:t>
    </dgm:pt>
    <dgm:pt modelId="{2B334BF0-A10F-4234-847E-4ED75A8E2A12}" type="parTrans" cxnId="{300FE0D5-1251-4541-A06B-EC848CCC7806}">
      <dgm:prSet/>
      <dgm:spPr/>
      <dgm:t>
        <a:bodyPr/>
        <a:lstStyle/>
        <a:p>
          <a:endParaRPr lang="en-US"/>
        </a:p>
      </dgm:t>
    </dgm:pt>
    <dgm:pt modelId="{6EC5A0D3-CCEE-4DA0-A499-F4CFEAF434E8}" type="sibTrans" cxnId="{300FE0D5-1251-4541-A06B-EC848CCC7806}">
      <dgm:prSet/>
      <dgm:spPr/>
      <dgm:t>
        <a:bodyPr/>
        <a:lstStyle/>
        <a:p>
          <a:endParaRPr lang="en-US"/>
        </a:p>
      </dgm:t>
    </dgm:pt>
    <dgm:pt modelId="{D9DE7B17-371E-42A1-A122-D6245766FB2F}">
      <dgm:prSet phldrT="[Text]"/>
      <dgm:spPr/>
      <dgm:t>
        <a:bodyPr/>
        <a:lstStyle/>
        <a:p>
          <a:r>
            <a:rPr lang="en-US" dirty="0" smtClean="0"/>
            <a:t>Promotion, Information, Communications &amp; Dept.</a:t>
          </a:r>
          <a:endParaRPr lang="en-US" dirty="0"/>
        </a:p>
      </dgm:t>
    </dgm:pt>
    <dgm:pt modelId="{C851E2BA-3204-409E-9906-B07B4B47DDA1}" type="parTrans" cxnId="{C75D263B-FB4D-48DD-B3D3-8ACF4BBB400E}">
      <dgm:prSet/>
      <dgm:spPr/>
      <dgm:t>
        <a:bodyPr/>
        <a:lstStyle/>
        <a:p>
          <a:endParaRPr lang="en-US"/>
        </a:p>
      </dgm:t>
    </dgm:pt>
    <dgm:pt modelId="{7B2F3387-FBEB-4777-B7D2-255219937C4C}" type="sibTrans" cxnId="{C75D263B-FB4D-48DD-B3D3-8ACF4BBB400E}">
      <dgm:prSet/>
      <dgm:spPr/>
      <dgm:t>
        <a:bodyPr/>
        <a:lstStyle/>
        <a:p>
          <a:endParaRPr lang="en-US"/>
        </a:p>
      </dgm:t>
    </dgm:pt>
    <dgm:pt modelId="{70B5051B-6905-480B-A06E-725E6CBCAA22}" type="pres">
      <dgm:prSet presAssocID="{095EB19B-7C98-4031-9682-8916CC3017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3A4230-D482-48CF-8C35-F0D4D62BE563}" type="pres">
      <dgm:prSet presAssocID="{87433C36-BA9F-4113-8375-482C392DEB4B}" presName="hierRoot1" presStyleCnt="0">
        <dgm:presLayoutVars>
          <dgm:hierBranch val="init"/>
        </dgm:presLayoutVars>
      </dgm:prSet>
      <dgm:spPr/>
    </dgm:pt>
    <dgm:pt modelId="{3023AED5-E393-478A-94BF-C86197F1A4EF}" type="pres">
      <dgm:prSet presAssocID="{87433C36-BA9F-4113-8375-482C392DEB4B}" presName="rootComposite1" presStyleCnt="0"/>
      <dgm:spPr/>
    </dgm:pt>
    <dgm:pt modelId="{D23511E7-797C-43AA-8C57-21D2810856F7}" type="pres">
      <dgm:prSet presAssocID="{87433C36-BA9F-4113-8375-482C392DEB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65E5F-F3DD-47CD-887C-26B07E0A402D}" type="pres">
      <dgm:prSet presAssocID="{87433C36-BA9F-4113-8375-482C392DEB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A3AAF7-6F47-4325-A3DE-8E843AD670F5}" type="pres">
      <dgm:prSet presAssocID="{87433C36-BA9F-4113-8375-482C392DEB4B}" presName="hierChild2" presStyleCnt="0"/>
      <dgm:spPr/>
    </dgm:pt>
    <dgm:pt modelId="{77FCC4C3-D1CA-48D8-B1F6-7135F6E79C3C}" type="pres">
      <dgm:prSet presAssocID="{F0786DBC-4DCB-4444-8EE6-612DCBC1D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A2F8D9B-31D5-4B53-A824-27520D67E2F1}" type="pres">
      <dgm:prSet presAssocID="{0E5A4D71-4840-41C4-87A2-711BA6C49560}" presName="hierRoot2" presStyleCnt="0">
        <dgm:presLayoutVars>
          <dgm:hierBranch val="init"/>
        </dgm:presLayoutVars>
      </dgm:prSet>
      <dgm:spPr/>
    </dgm:pt>
    <dgm:pt modelId="{CE06C0AF-0F5F-430B-A097-7357CDC00674}" type="pres">
      <dgm:prSet presAssocID="{0E5A4D71-4840-41C4-87A2-711BA6C49560}" presName="rootComposite" presStyleCnt="0"/>
      <dgm:spPr/>
    </dgm:pt>
    <dgm:pt modelId="{3871DDFF-E738-4B9C-95F7-1A45CD89D93C}" type="pres">
      <dgm:prSet presAssocID="{0E5A4D71-4840-41C4-87A2-711BA6C495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DFCE2A-8F6A-484C-B8DB-1B43B0347BBE}" type="pres">
      <dgm:prSet presAssocID="{0E5A4D71-4840-41C4-87A2-711BA6C495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565CA1-EDC5-4716-8DB0-EE62FBF89EC6}" type="pres">
      <dgm:prSet presAssocID="{0E5A4D71-4840-41C4-87A2-711BA6C49560}" presName="hierChild4" presStyleCnt="0"/>
      <dgm:spPr/>
    </dgm:pt>
    <dgm:pt modelId="{EFE3E858-FC54-4510-9C50-1DA3BAC4E2CB}" type="pres">
      <dgm:prSet presAssocID="{0E5A4D71-4840-41C4-87A2-711BA6C49560}" presName="hierChild5" presStyleCnt="0"/>
      <dgm:spPr/>
    </dgm:pt>
    <dgm:pt modelId="{0562D9C6-921A-4533-BD26-41F8699BB89A}" type="pres">
      <dgm:prSet presAssocID="{2B334BF0-A10F-4234-847E-4ED75A8E2A1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D25173C-BC0B-491B-B552-3D0E6D84A3A8}" type="pres">
      <dgm:prSet presAssocID="{C8895B0A-2486-404C-9BC1-8F09A738E437}" presName="hierRoot2" presStyleCnt="0">
        <dgm:presLayoutVars>
          <dgm:hierBranch val="init"/>
        </dgm:presLayoutVars>
      </dgm:prSet>
      <dgm:spPr/>
    </dgm:pt>
    <dgm:pt modelId="{3E9C63C4-1CE6-4A59-AAEC-E9CC58253F18}" type="pres">
      <dgm:prSet presAssocID="{C8895B0A-2486-404C-9BC1-8F09A738E437}" presName="rootComposite" presStyleCnt="0"/>
      <dgm:spPr/>
    </dgm:pt>
    <dgm:pt modelId="{464CB8B2-921C-49E9-862C-550CB60A4F42}" type="pres">
      <dgm:prSet presAssocID="{C8895B0A-2486-404C-9BC1-8F09A738E4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3BB6B-2693-430A-A733-95F6D121E9E9}" type="pres">
      <dgm:prSet presAssocID="{C8895B0A-2486-404C-9BC1-8F09A738E4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EC832674-5E34-41D6-AA79-094A1BB536C2}" type="pres">
      <dgm:prSet presAssocID="{C8895B0A-2486-404C-9BC1-8F09A738E437}" presName="hierChild4" presStyleCnt="0"/>
      <dgm:spPr/>
    </dgm:pt>
    <dgm:pt modelId="{9B8DF340-1875-4840-8FD2-EE618DEDB46B}" type="pres">
      <dgm:prSet presAssocID="{C8895B0A-2486-404C-9BC1-8F09A738E437}" presName="hierChild5" presStyleCnt="0"/>
      <dgm:spPr/>
    </dgm:pt>
    <dgm:pt modelId="{A3AFFAA2-369A-4BC2-BF3D-B9A5C67422FB}" type="pres">
      <dgm:prSet presAssocID="{C851E2BA-3204-409E-9906-B07B4B47DDA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EA4BC07-DBA9-4B70-A12C-7080F555627D}" type="pres">
      <dgm:prSet presAssocID="{D9DE7B17-371E-42A1-A122-D6245766FB2F}" presName="hierRoot2" presStyleCnt="0">
        <dgm:presLayoutVars>
          <dgm:hierBranch val="init"/>
        </dgm:presLayoutVars>
      </dgm:prSet>
      <dgm:spPr/>
    </dgm:pt>
    <dgm:pt modelId="{BCD7608F-EAA2-4610-A920-52ABD4F3308C}" type="pres">
      <dgm:prSet presAssocID="{D9DE7B17-371E-42A1-A122-D6245766FB2F}" presName="rootComposite" presStyleCnt="0"/>
      <dgm:spPr/>
    </dgm:pt>
    <dgm:pt modelId="{9F5456C9-C432-4719-9908-44E1AB7225CF}" type="pres">
      <dgm:prSet presAssocID="{D9DE7B17-371E-42A1-A122-D6245766FB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C6866-F88E-489D-BD98-2660C882C49C}" type="pres">
      <dgm:prSet presAssocID="{D9DE7B17-371E-42A1-A122-D6245766FB2F}" presName="rootConnector" presStyleLbl="node2" presStyleIdx="2" presStyleCnt="3"/>
      <dgm:spPr/>
      <dgm:t>
        <a:bodyPr/>
        <a:lstStyle/>
        <a:p>
          <a:endParaRPr lang="en-US"/>
        </a:p>
      </dgm:t>
    </dgm:pt>
    <dgm:pt modelId="{92394BFE-1768-499E-830B-476737F0A663}" type="pres">
      <dgm:prSet presAssocID="{D9DE7B17-371E-42A1-A122-D6245766FB2F}" presName="hierChild4" presStyleCnt="0"/>
      <dgm:spPr/>
    </dgm:pt>
    <dgm:pt modelId="{F761EBDA-8CC0-498F-BDAE-57196C85496A}" type="pres">
      <dgm:prSet presAssocID="{D9DE7B17-371E-42A1-A122-D6245766FB2F}" presName="hierChild5" presStyleCnt="0"/>
      <dgm:spPr/>
    </dgm:pt>
    <dgm:pt modelId="{FA581081-90EF-443E-8BCF-ECC2E1C24934}" type="pres">
      <dgm:prSet presAssocID="{87433C36-BA9F-4113-8375-482C392DEB4B}" presName="hierChild3" presStyleCnt="0"/>
      <dgm:spPr/>
    </dgm:pt>
  </dgm:ptLst>
  <dgm:cxnLst>
    <dgm:cxn modelId="{00E34B9A-6AFB-4549-9237-0A4F0D2D9D98}" type="presOf" srcId="{0E5A4D71-4840-41C4-87A2-711BA6C49560}" destId="{3871DDFF-E738-4B9C-95F7-1A45CD89D93C}" srcOrd="0" destOrd="0" presId="urn:microsoft.com/office/officeart/2005/8/layout/orgChart1"/>
    <dgm:cxn modelId="{6E9DBE38-D9F4-440D-9B78-0F21356F16F3}" type="presOf" srcId="{C8895B0A-2486-404C-9BC1-8F09A738E437}" destId="{6CA3BB6B-2693-430A-A733-95F6D121E9E9}" srcOrd="1" destOrd="0" presId="urn:microsoft.com/office/officeart/2005/8/layout/orgChart1"/>
    <dgm:cxn modelId="{836A9AD5-EE2E-463C-9837-E3262E11BB95}" type="presOf" srcId="{2B334BF0-A10F-4234-847E-4ED75A8E2A12}" destId="{0562D9C6-921A-4533-BD26-41F8699BB89A}" srcOrd="0" destOrd="0" presId="urn:microsoft.com/office/officeart/2005/8/layout/orgChart1"/>
    <dgm:cxn modelId="{43CD8298-4CD5-4BA2-8ACC-769D1AAFF594}" srcId="{095EB19B-7C98-4031-9682-8916CC3017D1}" destId="{87433C36-BA9F-4113-8375-482C392DEB4B}" srcOrd="0" destOrd="0" parTransId="{74EDFB73-D285-48FF-B548-40C660D5BCE1}" sibTransId="{8FF1199D-E192-45A6-A70E-B8D755A26924}"/>
    <dgm:cxn modelId="{EC628A78-8D38-4173-A958-A9E2C77D3DEC}" type="presOf" srcId="{D9DE7B17-371E-42A1-A122-D6245766FB2F}" destId="{F34C6866-F88E-489D-BD98-2660C882C49C}" srcOrd="1" destOrd="0" presId="urn:microsoft.com/office/officeart/2005/8/layout/orgChart1"/>
    <dgm:cxn modelId="{44A8C2F4-2CDF-41E2-8C2F-AF5B2EC29F29}" type="presOf" srcId="{87433C36-BA9F-4113-8375-482C392DEB4B}" destId="{DBC65E5F-F3DD-47CD-887C-26B07E0A402D}" srcOrd="1" destOrd="0" presId="urn:microsoft.com/office/officeart/2005/8/layout/orgChart1"/>
    <dgm:cxn modelId="{27251ACE-0D4C-48A8-AB08-E38558EB2296}" type="presOf" srcId="{0E5A4D71-4840-41C4-87A2-711BA6C49560}" destId="{3FDFCE2A-8F6A-484C-B8DB-1B43B0347BBE}" srcOrd="1" destOrd="0" presId="urn:microsoft.com/office/officeart/2005/8/layout/orgChart1"/>
    <dgm:cxn modelId="{26100013-95E5-4B2B-8812-B92A709D8EE2}" type="presOf" srcId="{87433C36-BA9F-4113-8375-482C392DEB4B}" destId="{D23511E7-797C-43AA-8C57-21D2810856F7}" srcOrd="0" destOrd="0" presId="urn:microsoft.com/office/officeart/2005/8/layout/orgChart1"/>
    <dgm:cxn modelId="{23C342BE-68AA-48DA-85DE-F9EF9BF8DD31}" type="presOf" srcId="{095EB19B-7C98-4031-9682-8916CC3017D1}" destId="{70B5051B-6905-480B-A06E-725E6CBCAA22}" srcOrd="0" destOrd="0" presId="urn:microsoft.com/office/officeart/2005/8/layout/orgChart1"/>
    <dgm:cxn modelId="{C75D263B-FB4D-48DD-B3D3-8ACF4BBB400E}" srcId="{87433C36-BA9F-4113-8375-482C392DEB4B}" destId="{D9DE7B17-371E-42A1-A122-D6245766FB2F}" srcOrd="2" destOrd="0" parTransId="{C851E2BA-3204-409E-9906-B07B4B47DDA1}" sibTransId="{7B2F3387-FBEB-4777-B7D2-255219937C4C}"/>
    <dgm:cxn modelId="{25284F5F-9475-49B0-9056-7C82ED7ED210}" type="presOf" srcId="{C8895B0A-2486-404C-9BC1-8F09A738E437}" destId="{464CB8B2-921C-49E9-862C-550CB60A4F42}" srcOrd="0" destOrd="0" presId="urn:microsoft.com/office/officeart/2005/8/layout/orgChart1"/>
    <dgm:cxn modelId="{210E6358-71DC-44B3-9B05-51C8967BC7F5}" srcId="{87433C36-BA9F-4113-8375-482C392DEB4B}" destId="{0E5A4D71-4840-41C4-87A2-711BA6C49560}" srcOrd="0" destOrd="0" parTransId="{F0786DBC-4DCB-4444-8EE6-612DCBC1DA7E}" sibTransId="{6796AF77-C7D5-47FF-935B-583591D0F9A5}"/>
    <dgm:cxn modelId="{300FE0D5-1251-4541-A06B-EC848CCC7806}" srcId="{87433C36-BA9F-4113-8375-482C392DEB4B}" destId="{C8895B0A-2486-404C-9BC1-8F09A738E437}" srcOrd="1" destOrd="0" parTransId="{2B334BF0-A10F-4234-847E-4ED75A8E2A12}" sibTransId="{6EC5A0D3-CCEE-4DA0-A499-F4CFEAF434E8}"/>
    <dgm:cxn modelId="{8C4E3186-DD14-4A4C-9CC2-01621A1933F2}" type="presOf" srcId="{F0786DBC-4DCB-4444-8EE6-612DCBC1DA7E}" destId="{77FCC4C3-D1CA-48D8-B1F6-7135F6E79C3C}" srcOrd="0" destOrd="0" presId="urn:microsoft.com/office/officeart/2005/8/layout/orgChart1"/>
    <dgm:cxn modelId="{3DC5E9BB-430E-4CBC-A4F2-81948DA2F2D5}" type="presOf" srcId="{C851E2BA-3204-409E-9906-B07B4B47DDA1}" destId="{A3AFFAA2-369A-4BC2-BF3D-B9A5C67422FB}" srcOrd="0" destOrd="0" presId="urn:microsoft.com/office/officeart/2005/8/layout/orgChart1"/>
    <dgm:cxn modelId="{8253EA6C-7310-4C4C-9DF1-9AB8023D5D61}" type="presOf" srcId="{D9DE7B17-371E-42A1-A122-D6245766FB2F}" destId="{9F5456C9-C432-4719-9908-44E1AB7225CF}" srcOrd="0" destOrd="0" presId="urn:microsoft.com/office/officeart/2005/8/layout/orgChart1"/>
    <dgm:cxn modelId="{686F9287-C03F-4D87-9126-9FC0078D32A3}" type="presParOf" srcId="{70B5051B-6905-480B-A06E-725E6CBCAA22}" destId="{953A4230-D482-48CF-8C35-F0D4D62BE563}" srcOrd="0" destOrd="0" presId="urn:microsoft.com/office/officeart/2005/8/layout/orgChart1"/>
    <dgm:cxn modelId="{F5B357EE-1F9E-4BAD-BB4C-AAB90DDE03FF}" type="presParOf" srcId="{953A4230-D482-48CF-8C35-F0D4D62BE563}" destId="{3023AED5-E393-478A-94BF-C86197F1A4EF}" srcOrd="0" destOrd="0" presId="urn:microsoft.com/office/officeart/2005/8/layout/orgChart1"/>
    <dgm:cxn modelId="{18D327AB-5AA7-4E8F-8BA2-9C31EEBA16D3}" type="presParOf" srcId="{3023AED5-E393-478A-94BF-C86197F1A4EF}" destId="{D23511E7-797C-43AA-8C57-21D2810856F7}" srcOrd="0" destOrd="0" presId="urn:microsoft.com/office/officeart/2005/8/layout/orgChart1"/>
    <dgm:cxn modelId="{A6D0BAFE-E982-416F-9D98-1338A82D7BD9}" type="presParOf" srcId="{3023AED5-E393-478A-94BF-C86197F1A4EF}" destId="{DBC65E5F-F3DD-47CD-887C-26B07E0A402D}" srcOrd="1" destOrd="0" presId="urn:microsoft.com/office/officeart/2005/8/layout/orgChart1"/>
    <dgm:cxn modelId="{151E94AC-7FDF-4A43-BA04-AD704B3BF9A7}" type="presParOf" srcId="{953A4230-D482-48CF-8C35-F0D4D62BE563}" destId="{33A3AAF7-6F47-4325-A3DE-8E843AD670F5}" srcOrd="1" destOrd="0" presId="urn:microsoft.com/office/officeart/2005/8/layout/orgChart1"/>
    <dgm:cxn modelId="{B1B63D39-28F1-4246-AE72-504F7C68213A}" type="presParOf" srcId="{33A3AAF7-6F47-4325-A3DE-8E843AD670F5}" destId="{77FCC4C3-D1CA-48D8-B1F6-7135F6E79C3C}" srcOrd="0" destOrd="0" presId="urn:microsoft.com/office/officeart/2005/8/layout/orgChart1"/>
    <dgm:cxn modelId="{D6FA033E-FAAF-4DE4-94D5-3F105150FA6A}" type="presParOf" srcId="{33A3AAF7-6F47-4325-A3DE-8E843AD670F5}" destId="{7A2F8D9B-31D5-4B53-A824-27520D67E2F1}" srcOrd="1" destOrd="0" presId="urn:microsoft.com/office/officeart/2005/8/layout/orgChart1"/>
    <dgm:cxn modelId="{4DBE0D5E-0049-4ED8-88DC-75E814395B38}" type="presParOf" srcId="{7A2F8D9B-31D5-4B53-A824-27520D67E2F1}" destId="{CE06C0AF-0F5F-430B-A097-7357CDC00674}" srcOrd="0" destOrd="0" presId="urn:microsoft.com/office/officeart/2005/8/layout/orgChart1"/>
    <dgm:cxn modelId="{7908B9C8-7A50-4A1F-8BDB-0D5334FEC364}" type="presParOf" srcId="{CE06C0AF-0F5F-430B-A097-7357CDC00674}" destId="{3871DDFF-E738-4B9C-95F7-1A45CD89D93C}" srcOrd="0" destOrd="0" presId="urn:microsoft.com/office/officeart/2005/8/layout/orgChart1"/>
    <dgm:cxn modelId="{917D03A0-4F23-4118-AD69-A98AB0A0B684}" type="presParOf" srcId="{CE06C0AF-0F5F-430B-A097-7357CDC00674}" destId="{3FDFCE2A-8F6A-484C-B8DB-1B43B0347BBE}" srcOrd="1" destOrd="0" presId="urn:microsoft.com/office/officeart/2005/8/layout/orgChart1"/>
    <dgm:cxn modelId="{D964E2EB-E437-4452-9132-38224E9744AF}" type="presParOf" srcId="{7A2F8D9B-31D5-4B53-A824-27520D67E2F1}" destId="{AF565CA1-EDC5-4716-8DB0-EE62FBF89EC6}" srcOrd="1" destOrd="0" presId="urn:microsoft.com/office/officeart/2005/8/layout/orgChart1"/>
    <dgm:cxn modelId="{C4763AE1-4508-4C15-A2B6-D983DC80EA9F}" type="presParOf" srcId="{7A2F8D9B-31D5-4B53-A824-27520D67E2F1}" destId="{EFE3E858-FC54-4510-9C50-1DA3BAC4E2CB}" srcOrd="2" destOrd="0" presId="urn:microsoft.com/office/officeart/2005/8/layout/orgChart1"/>
    <dgm:cxn modelId="{80CC2A7F-FD6A-4510-A8A9-CB9F669B04E7}" type="presParOf" srcId="{33A3AAF7-6F47-4325-A3DE-8E843AD670F5}" destId="{0562D9C6-921A-4533-BD26-41F8699BB89A}" srcOrd="2" destOrd="0" presId="urn:microsoft.com/office/officeart/2005/8/layout/orgChart1"/>
    <dgm:cxn modelId="{4C8F3E6B-E33E-468B-8115-B0AD97D41179}" type="presParOf" srcId="{33A3AAF7-6F47-4325-A3DE-8E843AD670F5}" destId="{8D25173C-BC0B-491B-B552-3D0E6D84A3A8}" srcOrd="3" destOrd="0" presId="urn:microsoft.com/office/officeart/2005/8/layout/orgChart1"/>
    <dgm:cxn modelId="{6EA4768E-1034-496F-B9BC-8468998699C2}" type="presParOf" srcId="{8D25173C-BC0B-491B-B552-3D0E6D84A3A8}" destId="{3E9C63C4-1CE6-4A59-AAEC-E9CC58253F18}" srcOrd="0" destOrd="0" presId="urn:microsoft.com/office/officeart/2005/8/layout/orgChart1"/>
    <dgm:cxn modelId="{83347E20-67A6-4066-B3DF-1B74DF9B6117}" type="presParOf" srcId="{3E9C63C4-1CE6-4A59-AAEC-E9CC58253F18}" destId="{464CB8B2-921C-49E9-862C-550CB60A4F42}" srcOrd="0" destOrd="0" presId="urn:microsoft.com/office/officeart/2005/8/layout/orgChart1"/>
    <dgm:cxn modelId="{D3D1817A-E06D-4967-B965-526DABB44389}" type="presParOf" srcId="{3E9C63C4-1CE6-4A59-AAEC-E9CC58253F18}" destId="{6CA3BB6B-2693-430A-A733-95F6D121E9E9}" srcOrd="1" destOrd="0" presId="urn:microsoft.com/office/officeart/2005/8/layout/orgChart1"/>
    <dgm:cxn modelId="{CD98573B-E8E3-47AB-B3CE-A022E3B22EF2}" type="presParOf" srcId="{8D25173C-BC0B-491B-B552-3D0E6D84A3A8}" destId="{EC832674-5E34-41D6-AA79-094A1BB536C2}" srcOrd="1" destOrd="0" presId="urn:microsoft.com/office/officeart/2005/8/layout/orgChart1"/>
    <dgm:cxn modelId="{B82A6484-A785-41B0-8FE2-848D0AD7F92B}" type="presParOf" srcId="{8D25173C-BC0B-491B-B552-3D0E6D84A3A8}" destId="{9B8DF340-1875-4840-8FD2-EE618DEDB46B}" srcOrd="2" destOrd="0" presId="urn:microsoft.com/office/officeart/2005/8/layout/orgChart1"/>
    <dgm:cxn modelId="{B2A7CB41-E45C-44F7-B791-1910C1846D6B}" type="presParOf" srcId="{33A3AAF7-6F47-4325-A3DE-8E843AD670F5}" destId="{A3AFFAA2-369A-4BC2-BF3D-B9A5C67422FB}" srcOrd="4" destOrd="0" presId="urn:microsoft.com/office/officeart/2005/8/layout/orgChart1"/>
    <dgm:cxn modelId="{6DECFABD-4EEA-43E8-B7AC-CA91BD18577C}" type="presParOf" srcId="{33A3AAF7-6F47-4325-A3DE-8E843AD670F5}" destId="{EEA4BC07-DBA9-4B70-A12C-7080F555627D}" srcOrd="5" destOrd="0" presId="urn:microsoft.com/office/officeart/2005/8/layout/orgChart1"/>
    <dgm:cxn modelId="{059990EB-CBB2-4C37-999E-302DF86DCD39}" type="presParOf" srcId="{EEA4BC07-DBA9-4B70-A12C-7080F555627D}" destId="{BCD7608F-EAA2-4610-A920-52ABD4F3308C}" srcOrd="0" destOrd="0" presId="urn:microsoft.com/office/officeart/2005/8/layout/orgChart1"/>
    <dgm:cxn modelId="{36C16E49-7B88-424E-9BDA-6392BBA3EE89}" type="presParOf" srcId="{BCD7608F-EAA2-4610-A920-52ABD4F3308C}" destId="{9F5456C9-C432-4719-9908-44E1AB7225CF}" srcOrd="0" destOrd="0" presId="urn:microsoft.com/office/officeart/2005/8/layout/orgChart1"/>
    <dgm:cxn modelId="{30149914-78CC-4EE6-B0F2-BAEF4AD99F7B}" type="presParOf" srcId="{BCD7608F-EAA2-4610-A920-52ABD4F3308C}" destId="{F34C6866-F88E-489D-BD98-2660C882C49C}" srcOrd="1" destOrd="0" presId="urn:microsoft.com/office/officeart/2005/8/layout/orgChart1"/>
    <dgm:cxn modelId="{4471AE23-02BD-4A3A-95B9-299BDAA14E06}" type="presParOf" srcId="{EEA4BC07-DBA9-4B70-A12C-7080F555627D}" destId="{92394BFE-1768-499E-830B-476737F0A663}" srcOrd="1" destOrd="0" presId="urn:microsoft.com/office/officeart/2005/8/layout/orgChart1"/>
    <dgm:cxn modelId="{039D5F83-B6ED-49F2-9490-68BB29778DCE}" type="presParOf" srcId="{EEA4BC07-DBA9-4B70-A12C-7080F555627D}" destId="{F761EBDA-8CC0-498F-BDAE-57196C85496A}" srcOrd="2" destOrd="0" presId="urn:microsoft.com/office/officeart/2005/8/layout/orgChart1"/>
    <dgm:cxn modelId="{51610424-A299-45A1-BB1F-E8EACB2E7E9E}" type="presParOf" srcId="{953A4230-D482-48CF-8C35-F0D4D62BE563}" destId="{FA581081-90EF-443E-8BCF-ECC2E1C2493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A46C3-4508-4B82-9969-29A2E4BC0AEA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BF904C6-1DB3-41D4-B6A2-7E61C459CACD}">
      <dgm:prSet/>
      <dgm:spPr/>
      <dgm:t>
        <a:bodyPr/>
        <a:lstStyle/>
        <a:p>
          <a:pPr rtl="0"/>
          <a:r>
            <a:rPr lang="en-US" dirty="0" smtClean="0"/>
            <a:t>Investment application</a:t>
          </a:r>
          <a:endParaRPr lang="en-US" dirty="0"/>
        </a:p>
      </dgm:t>
    </dgm:pt>
    <dgm:pt modelId="{0FD404C7-8814-412B-B150-C1851A42B498}" type="parTrans" cxnId="{DD1E2541-B7D7-4571-A002-9265579A7817}">
      <dgm:prSet/>
      <dgm:spPr/>
      <dgm:t>
        <a:bodyPr/>
        <a:lstStyle/>
        <a:p>
          <a:endParaRPr lang="en-US"/>
        </a:p>
      </dgm:t>
    </dgm:pt>
    <dgm:pt modelId="{F08F975A-BE43-4B06-86FC-50A155B291A4}" type="sibTrans" cxnId="{DD1E2541-B7D7-4571-A002-9265579A7817}">
      <dgm:prSet/>
      <dgm:spPr/>
      <dgm:t>
        <a:bodyPr/>
        <a:lstStyle/>
        <a:p>
          <a:endParaRPr lang="en-US"/>
        </a:p>
      </dgm:t>
    </dgm:pt>
    <dgm:pt modelId="{F960055F-AA8F-4B37-9E05-2EE299BFC806}">
      <dgm:prSet/>
      <dgm:spPr/>
      <dgm:t>
        <a:bodyPr/>
        <a:lstStyle/>
        <a:p>
          <a:pPr rtl="0"/>
          <a:r>
            <a:rPr lang="en-US" dirty="0" smtClean="0"/>
            <a:t>Incentives application</a:t>
          </a:r>
          <a:endParaRPr lang="en-US" dirty="0"/>
        </a:p>
      </dgm:t>
    </dgm:pt>
    <dgm:pt modelId="{6E36907B-8A96-42B5-812D-27E717910BED}" type="parTrans" cxnId="{9E1EF3AF-7FDE-445A-BF92-D71DA87199B1}">
      <dgm:prSet/>
      <dgm:spPr/>
      <dgm:t>
        <a:bodyPr/>
        <a:lstStyle/>
        <a:p>
          <a:endParaRPr lang="en-US"/>
        </a:p>
      </dgm:t>
    </dgm:pt>
    <dgm:pt modelId="{2346222C-203A-4E83-91BA-4D82045367BB}" type="sibTrans" cxnId="{9E1EF3AF-7FDE-445A-BF92-D71DA87199B1}">
      <dgm:prSet/>
      <dgm:spPr/>
      <dgm:t>
        <a:bodyPr/>
        <a:lstStyle/>
        <a:p>
          <a:endParaRPr lang="en-US"/>
        </a:p>
      </dgm:t>
    </dgm:pt>
    <dgm:pt modelId="{C0AA3F01-5052-4A86-BA68-B9E531F6A2F3}" type="pres">
      <dgm:prSet presAssocID="{9E0A46C3-4508-4B82-9969-29A2E4BC0A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6CE98-4043-4AC5-BD1C-BC67FDF4916F}" type="pres">
      <dgm:prSet presAssocID="{9E0A46C3-4508-4B82-9969-29A2E4BC0AEA}" presName="ribbon" presStyleLbl="node1" presStyleIdx="0" presStyleCnt="1" custScaleX="119116" custLinFactNeighborX="9302" custLinFactNeighborY="-76923"/>
      <dgm:spPr/>
    </dgm:pt>
    <dgm:pt modelId="{8C6AA1A1-1D38-4FF8-B003-D824F7B2B118}" type="pres">
      <dgm:prSet presAssocID="{9E0A46C3-4508-4B82-9969-29A2E4BC0A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07E3D-9509-4435-9062-277DBFF01DBB}" type="pres">
      <dgm:prSet presAssocID="{9E0A46C3-4508-4B82-9969-29A2E4BC0A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EF3AF-7FDE-445A-BF92-D71DA87199B1}" srcId="{9E0A46C3-4508-4B82-9969-29A2E4BC0AEA}" destId="{F960055F-AA8F-4B37-9E05-2EE299BFC806}" srcOrd="1" destOrd="0" parTransId="{6E36907B-8A96-42B5-812D-27E717910BED}" sibTransId="{2346222C-203A-4E83-91BA-4D82045367BB}"/>
    <dgm:cxn modelId="{DE4973AD-E64A-4DA8-B301-AA3003A063F4}" type="presOf" srcId="{1BF904C6-1DB3-41D4-B6A2-7E61C459CACD}" destId="{8C6AA1A1-1D38-4FF8-B003-D824F7B2B118}" srcOrd="0" destOrd="0" presId="urn:microsoft.com/office/officeart/2005/8/layout/arrow6"/>
    <dgm:cxn modelId="{ADD57234-4CC6-4EA4-A8D8-EA394AA6AED9}" type="presOf" srcId="{9E0A46C3-4508-4B82-9969-29A2E4BC0AEA}" destId="{C0AA3F01-5052-4A86-BA68-B9E531F6A2F3}" srcOrd="0" destOrd="0" presId="urn:microsoft.com/office/officeart/2005/8/layout/arrow6"/>
    <dgm:cxn modelId="{DD1E2541-B7D7-4571-A002-9265579A7817}" srcId="{9E0A46C3-4508-4B82-9969-29A2E4BC0AEA}" destId="{1BF904C6-1DB3-41D4-B6A2-7E61C459CACD}" srcOrd="0" destOrd="0" parTransId="{0FD404C7-8814-412B-B150-C1851A42B498}" sibTransId="{F08F975A-BE43-4B06-86FC-50A155B291A4}"/>
    <dgm:cxn modelId="{C69E9E3F-A08E-4D17-BE65-D6F4A4F927FE}" type="presOf" srcId="{F960055F-AA8F-4B37-9E05-2EE299BFC806}" destId="{A5E07E3D-9509-4435-9062-277DBFF01DBB}" srcOrd="0" destOrd="0" presId="urn:microsoft.com/office/officeart/2005/8/layout/arrow6"/>
    <dgm:cxn modelId="{3BF6E38C-F622-47E8-8D40-4472D5AD7245}" type="presParOf" srcId="{C0AA3F01-5052-4A86-BA68-B9E531F6A2F3}" destId="{D536CE98-4043-4AC5-BD1C-BC67FDF4916F}" srcOrd="0" destOrd="0" presId="urn:microsoft.com/office/officeart/2005/8/layout/arrow6"/>
    <dgm:cxn modelId="{20D2E606-4DEF-4EAC-92DE-BE00F6805BC7}" type="presParOf" srcId="{C0AA3F01-5052-4A86-BA68-B9E531F6A2F3}" destId="{8C6AA1A1-1D38-4FF8-B003-D824F7B2B118}" srcOrd="1" destOrd="0" presId="urn:microsoft.com/office/officeart/2005/8/layout/arrow6"/>
    <dgm:cxn modelId="{CCDEB7A9-720A-4913-B1C5-79C16F99C163}" type="presParOf" srcId="{C0AA3F01-5052-4A86-BA68-B9E531F6A2F3}" destId="{A5E07E3D-9509-4435-9062-277DBFF01DBB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715B7-61BB-4B58-AEC5-842820C8A307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42318F8-397F-4C23-BE31-26F63026CC0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</a:t>
          </a:r>
          <a:r>
            <a:rPr lang="en-US" sz="2800" dirty="0" smtClean="0">
              <a:solidFill>
                <a:schemeClr val="tx1"/>
              </a:solidFill>
            </a:rPr>
            <a:t>romote Kuwait as Investment hub.</a:t>
          </a:r>
          <a:endParaRPr lang="en-US" sz="2800" dirty="0">
            <a:solidFill>
              <a:schemeClr val="tx1"/>
            </a:solidFill>
          </a:endParaRPr>
        </a:p>
      </dgm:t>
    </dgm:pt>
    <dgm:pt modelId="{3E7006AE-BF83-4417-87BC-A17DA8692992}" type="parTrans" cxnId="{292D1163-8569-4DBD-AA7B-11A330AB0A0B}">
      <dgm:prSet/>
      <dgm:spPr/>
      <dgm:t>
        <a:bodyPr/>
        <a:lstStyle/>
        <a:p>
          <a:endParaRPr lang="en-US"/>
        </a:p>
      </dgm:t>
    </dgm:pt>
    <dgm:pt modelId="{E6828D8E-0607-4BB2-9CB4-C2F9C9051F1A}" type="sibTrans" cxnId="{292D1163-8569-4DBD-AA7B-11A330AB0A0B}">
      <dgm:prSet/>
      <dgm:spPr/>
      <dgm:t>
        <a:bodyPr/>
        <a:lstStyle/>
        <a:p>
          <a:endParaRPr lang="en-US"/>
        </a:p>
      </dgm:t>
    </dgm:pt>
    <dgm:pt modelId="{4BEB6509-5967-4B77-8FDC-94A354E198A9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I</a:t>
          </a:r>
          <a:r>
            <a:rPr lang="en-US" sz="2800" dirty="0" smtClean="0">
              <a:solidFill>
                <a:schemeClr val="tx1"/>
              </a:solidFill>
            </a:rPr>
            <a:t>dentify investment opportunities.</a:t>
          </a:r>
        </a:p>
      </dgm:t>
    </dgm:pt>
    <dgm:pt modelId="{EC8D9E60-9EC4-44FB-AA31-9AB107F9A62F}" type="parTrans" cxnId="{957483BB-1972-440E-A958-FB5706255B79}">
      <dgm:prSet/>
      <dgm:spPr/>
      <dgm:t>
        <a:bodyPr/>
        <a:lstStyle/>
        <a:p>
          <a:endParaRPr lang="en-US"/>
        </a:p>
      </dgm:t>
    </dgm:pt>
    <dgm:pt modelId="{E34B0474-CA64-4531-BE23-D19058A4BCFC}" type="sibTrans" cxnId="{957483BB-1972-440E-A958-FB5706255B79}">
      <dgm:prSet/>
      <dgm:spPr/>
      <dgm:t>
        <a:bodyPr/>
        <a:lstStyle/>
        <a:p>
          <a:endParaRPr lang="en-US"/>
        </a:p>
      </dgm:t>
    </dgm:pt>
    <dgm:pt modelId="{9E0FA8EC-8966-41BD-88C6-9E8603AF306D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</a:t>
          </a:r>
          <a:r>
            <a:rPr lang="en-US" sz="2800" dirty="0" smtClean="0">
              <a:solidFill>
                <a:schemeClr val="tx1"/>
              </a:solidFill>
            </a:rPr>
            <a:t>resent  needed information.</a:t>
          </a:r>
        </a:p>
      </dgm:t>
    </dgm:pt>
    <dgm:pt modelId="{3F154A59-E46B-4979-98EF-04F0722B0B96}" type="parTrans" cxnId="{BE4A2C41-FBA3-436E-8A29-BDB137B10ECF}">
      <dgm:prSet/>
      <dgm:spPr/>
      <dgm:t>
        <a:bodyPr/>
        <a:lstStyle/>
        <a:p>
          <a:endParaRPr lang="en-US"/>
        </a:p>
      </dgm:t>
    </dgm:pt>
    <dgm:pt modelId="{C1741FA7-26A7-4590-86C7-B32DA86F264A}" type="sibTrans" cxnId="{BE4A2C41-FBA3-436E-8A29-BDB137B10ECF}">
      <dgm:prSet/>
      <dgm:spPr/>
      <dgm:t>
        <a:bodyPr/>
        <a:lstStyle/>
        <a:p>
          <a:endParaRPr lang="en-US"/>
        </a:p>
      </dgm:t>
    </dgm:pt>
    <dgm:pt modelId="{0E56D04C-DFCB-4C29-AAE2-032C144081F4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I</a:t>
          </a:r>
          <a:r>
            <a:rPr lang="en-US" sz="2800" dirty="0" smtClean="0">
              <a:solidFill>
                <a:schemeClr val="tx1"/>
              </a:solidFill>
            </a:rPr>
            <a:t>ssue investment licenses for Projects</a:t>
          </a:r>
          <a:r>
            <a:rPr lang="en-US" sz="2400" dirty="0" smtClean="0">
              <a:solidFill>
                <a:schemeClr val="tx1"/>
              </a:solidFill>
            </a:rPr>
            <a:t>.</a:t>
          </a:r>
        </a:p>
      </dgm:t>
    </dgm:pt>
    <dgm:pt modelId="{0AC652D7-C7BE-41F0-B7D6-6DAEFAF9F45E}" type="parTrans" cxnId="{8562C7AB-A8A1-416A-A691-55C1D5E14D94}">
      <dgm:prSet/>
      <dgm:spPr/>
      <dgm:t>
        <a:bodyPr/>
        <a:lstStyle/>
        <a:p>
          <a:endParaRPr lang="en-US"/>
        </a:p>
      </dgm:t>
    </dgm:pt>
    <dgm:pt modelId="{F93421C4-2183-4AF5-AB6B-143BAF9E559B}" type="sibTrans" cxnId="{8562C7AB-A8A1-416A-A691-55C1D5E14D94}">
      <dgm:prSet/>
      <dgm:spPr/>
      <dgm:t>
        <a:bodyPr/>
        <a:lstStyle/>
        <a:p>
          <a:endParaRPr lang="en-US"/>
        </a:p>
      </dgm:t>
    </dgm:pt>
    <dgm:pt modelId="{CB0E24F4-36E2-46BF-8B16-2E567B823CDF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</a:t>
          </a:r>
          <a:r>
            <a:rPr lang="en-US" sz="2800" dirty="0" smtClean="0">
              <a:solidFill>
                <a:schemeClr val="tx1"/>
              </a:solidFill>
            </a:rPr>
            <a:t>rovide investor services &amp; follow up</a:t>
          </a:r>
          <a:r>
            <a:rPr lang="en-US" sz="2400" dirty="0" smtClean="0">
              <a:solidFill>
                <a:schemeClr val="tx1"/>
              </a:solidFill>
            </a:rPr>
            <a:t>.  </a:t>
          </a:r>
          <a:endParaRPr lang="en-US" sz="2400" dirty="0">
            <a:solidFill>
              <a:schemeClr val="tx1"/>
            </a:solidFill>
          </a:endParaRPr>
        </a:p>
      </dgm:t>
    </dgm:pt>
    <dgm:pt modelId="{41084E40-991D-40C4-A0AC-225E0AC724F2}" type="parTrans" cxnId="{81304EE4-90A1-4D0C-ADA6-A2162FAC4049}">
      <dgm:prSet/>
      <dgm:spPr/>
      <dgm:t>
        <a:bodyPr/>
        <a:lstStyle/>
        <a:p>
          <a:endParaRPr lang="en-US"/>
        </a:p>
      </dgm:t>
    </dgm:pt>
    <dgm:pt modelId="{05EF90B8-3AAA-45B0-A943-9FE82A270DB5}" type="sibTrans" cxnId="{81304EE4-90A1-4D0C-ADA6-A2162FAC4049}">
      <dgm:prSet/>
      <dgm:spPr/>
      <dgm:t>
        <a:bodyPr/>
        <a:lstStyle/>
        <a:p>
          <a:endParaRPr lang="en-US"/>
        </a:p>
      </dgm:t>
    </dgm:pt>
    <dgm:pt modelId="{40842C9D-7E3E-42D3-9999-2195C554BDD5}" type="pres">
      <dgm:prSet presAssocID="{D13715B7-61BB-4B58-AEC5-842820C8A3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F11BE-E3E7-4965-BF01-E6D9ACA63FF6}" type="pres">
      <dgm:prSet presAssocID="{C42318F8-397F-4C23-BE31-26F63026CC01}" presName="comp" presStyleCnt="0"/>
      <dgm:spPr/>
    </dgm:pt>
    <dgm:pt modelId="{F276452C-318D-49D5-84C2-42C8E03C7C0E}" type="pres">
      <dgm:prSet presAssocID="{C42318F8-397F-4C23-BE31-26F63026CC01}" presName="box" presStyleLbl="node1" presStyleIdx="0" presStyleCnt="5"/>
      <dgm:spPr/>
      <dgm:t>
        <a:bodyPr/>
        <a:lstStyle/>
        <a:p>
          <a:endParaRPr lang="en-US"/>
        </a:p>
      </dgm:t>
    </dgm:pt>
    <dgm:pt modelId="{B90E8F08-57D4-49D2-929A-22F342ECCAA3}" type="pres">
      <dgm:prSet presAssocID="{C42318F8-397F-4C23-BE31-26F63026CC01}" presName="img" presStyleLbl="fgImgPlace1" presStyleIdx="0" presStyleCnt="5" custScaleX="75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1320B8-D993-4494-B457-5EE810F7D9E0}" type="pres">
      <dgm:prSet presAssocID="{C42318F8-397F-4C23-BE31-26F63026CC0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11D4F-39C5-4406-B40D-5EEC61498851}" type="pres">
      <dgm:prSet presAssocID="{E6828D8E-0607-4BB2-9CB4-C2F9C9051F1A}" presName="spacer" presStyleCnt="0"/>
      <dgm:spPr/>
    </dgm:pt>
    <dgm:pt modelId="{EC9448BF-B538-4BD2-ABEE-38479F1E793A}" type="pres">
      <dgm:prSet presAssocID="{4BEB6509-5967-4B77-8FDC-94A354E198A9}" presName="comp" presStyleCnt="0"/>
      <dgm:spPr/>
    </dgm:pt>
    <dgm:pt modelId="{0414E297-CBEF-493A-8449-B44BF3825987}" type="pres">
      <dgm:prSet presAssocID="{4BEB6509-5967-4B77-8FDC-94A354E198A9}" presName="box" presStyleLbl="node1" presStyleIdx="1" presStyleCnt="5"/>
      <dgm:spPr/>
      <dgm:t>
        <a:bodyPr/>
        <a:lstStyle/>
        <a:p>
          <a:endParaRPr lang="en-US"/>
        </a:p>
      </dgm:t>
    </dgm:pt>
    <dgm:pt modelId="{8B6BC735-4C9C-4EB9-B2DF-439B205F3B22}" type="pres">
      <dgm:prSet presAssocID="{4BEB6509-5967-4B77-8FDC-94A354E198A9}" presName="img" presStyleLbl="fgImgPlace1" presStyleIdx="1" presStyleCnt="5" custScaleX="75000" custLinFactNeighborX="81" custLinFactNeighborY="-22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E7D2DD-5635-4E84-A908-BDC65695E609}" type="pres">
      <dgm:prSet presAssocID="{4BEB6509-5967-4B77-8FDC-94A354E198A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F8A51-479A-430F-A1DA-808E28CE6E8C}" type="pres">
      <dgm:prSet presAssocID="{E34B0474-CA64-4531-BE23-D19058A4BCFC}" presName="spacer" presStyleCnt="0"/>
      <dgm:spPr/>
    </dgm:pt>
    <dgm:pt modelId="{C6300C7A-763C-4B6D-BEC7-6DAFFAB248C0}" type="pres">
      <dgm:prSet presAssocID="{9E0FA8EC-8966-41BD-88C6-9E8603AF306D}" presName="comp" presStyleCnt="0"/>
      <dgm:spPr/>
    </dgm:pt>
    <dgm:pt modelId="{6E010F1F-B148-4822-BAE4-66024195DFE5}" type="pres">
      <dgm:prSet presAssocID="{9E0FA8EC-8966-41BD-88C6-9E8603AF306D}" presName="box" presStyleLbl="node1" presStyleIdx="2" presStyleCnt="5"/>
      <dgm:spPr/>
      <dgm:t>
        <a:bodyPr/>
        <a:lstStyle/>
        <a:p>
          <a:endParaRPr lang="en-US"/>
        </a:p>
      </dgm:t>
    </dgm:pt>
    <dgm:pt modelId="{F0EA8B96-0833-4CE9-A773-6DB9B2916FE0}" type="pres">
      <dgm:prSet presAssocID="{9E0FA8EC-8966-41BD-88C6-9E8603AF306D}" presName="img" presStyleLbl="fgImgPlace1" presStyleIdx="2" presStyleCnt="5" custScaleX="75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BD4507-6969-4905-9123-2F27A58689DA}" type="pres">
      <dgm:prSet presAssocID="{9E0FA8EC-8966-41BD-88C6-9E8603AF306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A3BC3-285B-4E8F-A882-DF3570C152CC}" type="pres">
      <dgm:prSet presAssocID="{C1741FA7-26A7-4590-86C7-B32DA86F264A}" presName="spacer" presStyleCnt="0"/>
      <dgm:spPr/>
    </dgm:pt>
    <dgm:pt modelId="{325BA3DE-B0F5-47B3-A581-313D098DEF79}" type="pres">
      <dgm:prSet presAssocID="{0E56D04C-DFCB-4C29-AAE2-032C144081F4}" presName="comp" presStyleCnt="0"/>
      <dgm:spPr/>
    </dgm:pt>
    <dgm:pt modelId="{D9BB633A-E009-45B7-9A35-63AD61DFB261}" type="pres">
      <dgm:prSet presAssocID="{0E56D04C-DFCB-4C29-AAE2-032C144081F4}" presName="box" presStyleLbl="node1" presStyleIdx="3" presStyleCnt="5"/>
      <dgm:spPr/>
      <dgm:t>
        <a:bodyPr/>
        <a:lstStyle/>
        <a:p>
          <a:endParaRPr lang="en-US"/>
        </a:p>
      </dgm:t>
    </dgm:pt>
    <dgm:pt modelId="{36C21241-6147-48EF-9DD2-95F7ED679796}" type="pres">
      <dgm:prSet presAssocID="{0E56D04C-DFCB-4C29-AAE2-032C144081F4}" presName="img" presStyleLbl="fgImgPlace1" presStyleIdx="3" presStyleCnt="5" custScaleX="75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9FE9B5-5E00-434E-9241-83466AFF4431}" type="pres">
      <dgm:prSet presAssocID="{0E56D04C-DFCB-4C29-AAE2-032C144081F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ADDE4-94E2-46A2-960E-FF69FBB424A1}" type="pres">
      <dgm:prSet presAssocID="{F93421C4-2183-4AF5-AB6B-143BAF9E559B}" presName="spacer" presStyleCnt="0"/>
      <dgm:spPr/>
    </dgm:pt>
    <dgm:pt modelId="{855FA445-AE3F-4B8A-978C-C11B5DE2C12D}" type="pres">
      <dgm:prSet presAssocID="{CB0E24F4-36E2-46BF-8B16-2E567B823CDF}" presName="comp" presStyleCnt="0"/>
      <dgm:spPr/>
    </dgm:pt>
    <dgm:pt modelId="{09157D1F-DA2F-408A-862C-77C26246475B}" type="pres">
      <dgm:prSet presAssocID="{CB0E24F4-36E2-46BF-8B16-2E567B823CDF}" presName="box" presStyleLbl="node1" presStyleIdx="4" presStyleCnt="5"/>
      <dgm:spPr/>
      <dgm:t>
        <a:bodyPr/>
        <a:lstStyle/>
        <a:p>
          <a:endParaRPr lang="en-US"/>
        </a:p>
      </dgm:t>
    </dgm:pt>
    <dgm:pt modelId="{663A6A3E-5DDC-42CE-A938-734470B94103}" type="pres">
      <dgm:prSet presAssocID="{CB0E24F4-36E2-46BF-8B16-2E567B823CDF}" presName="img" presStyleLbl="fgImgPlace1" presStyleIdx="4" presStyleCnt="5" custScaleX="75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6878DA-5EA0-4CBE-872A-1911D091A3D5}" type="pres">
      <dgm:prSet presAssocID="{CB0E24F4-36E2-46BF-8B16-2E567B823CD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7BB965-2A30-4976-A562-8D23A8E919EF}" type="presOf" srcId="{CB0E24F4-36E2-46BF-8B16-2E567B823CDF}" destId="{09157D1F-DA2F-408A-862C-77C26246475B}" srcOrd="0" destOrd="0" presId="urn:microsoft.com/office/officeart/2005/8/layout/vList4#1"/>
    <dgm:cxn modelId="{81304EE4-90A1-4D0C-ADA6-A2162FAC4049}" srcId="{D13715B7-61BB-4B58-AEC5-842820C8A307}" destId="{CB0E24F4-36E2-46BF-8B16-2E567B823CDF}" srcOrd="4" destOrd="0" parTransId="{41084E40-991D-40C4-A0AC-225E0AC724F2}" sibTransId="{05EF90B8-3AAA-45B0-A943-9FE82A270DB5}"/>
    <dgm:cxn modelId="{34D28EAA-3D3F-415D-9021-E1B4E9EAB3FA}" type="presOf" srcId="{D13715B7-61BB-4B58-AEC5-842820C8A307}" destId="{40842C9D-7E3E-42D3-9999-2195C554BDD5}" srcOrd="0" destOrd="0" presId="urn:microsoft.com/office/officeart/2005/8/layout/vList4#1"/>
    <dgm:cxn modelId="{292D1163-8569-4DBD-AA7B-11A330AB0A0B}" srcId="{D13715B7-61BB-4B58-AEC5-842820C8A307}" destId="{C42318F8-397F-4C23-BE31-26F63026CC01}" srcOrd="0" destOrd="0" parTransId="{3E7006AE-BF83-4417-87BC-A17DA8692992}" sibTransId="{E6828D8E-0607-4BB2-9CB4-C2F9C9051F1A}"/>
    <dgm:cxn modelId="{A75A58D8-148F-40B8-8B52-4ED607D7681F}" type="presOf" srcId="{4BEB6509-5967-4B77-8FDC-94A354E198A9}" destId="{0414E297-CBEF-493A-8449-B44BF3825987}" srcOrd="0" destOrd="0" presId="urn:microsoft.com/office/officeart/2005/8/layout/vList4#1"/>
    <dgm:cxn modelId="{801692B0-D414-428F-AA87-CA5F3D3B196B}" type="presOf" srcId="{0E56D04C-DFCB-4C29-AAE2-032C144081F4}" destId="{3C9FE9B5-5E00-434E-9241-83466AFF4431}" srcOrd="1" destOrd="0" presId="urn:microsoft.com/office/officeart/2005/8/layout/vList4#1"/>
    <dgm:cxn modelId="{957483BB-1972-440E-A958-FB5706255B79}" srcId="{D13715B7-61BB-4B58-AEC5-842820C8A307}" destId="{4BEB6509-5967-4B77-8FDC-94A354E198A9}" srcOrd="1" destOrd="0" parTransId="{EC8D9E60-9EC4-44FB-AA31-9AB107F9A62F}" sibTransId="{E34B0474-CA64-4531-BE23-D19058A4BCFC}"/>
    <dgm:cxn modelId="{8562C7AB-A8A1-416A-A691-55C1D5E14D94}" srcId="{D13715B7-61BB-4B58-AEC5-842820C8A307}" destId="{0E56D04C-DFCB-4C29-AAE2-032C144081F4}" srcOrd="3" destOrd="0" parTransId="{0AC652D7-C7BE-41F0-B7D6-6DAEFAF9F45E}" sibTransId="{F93421C4-2183-4AF5-AB6B-143BAF9E559B}"/>
    <dgm:cxn modelId="{DBB2EE2C-A6F6-4042-AF67-10A98A1DC867}" type="presOf" srcId="{CB0E24F4-36E2-46BF-8B16-2E567B823CDF}" destId="{B66878DA-5EA0-4CBE-872A-1911D091A3D5}" srcOrd="1" destOrd="0" presId="urn:microsoft.com/office/officeart/2005/8/layout/vList4#1"/>
    <dgm:cxn modelId="{C50F1013-FFD9-4A7D-A516-E19E9E9B28FA}" type="presOf" srcId="{0E56D04C-DFCB-4C29-AAE2-032C144081F4}" destId="{D9BB633A-E009-45B7-9A35-63AD61DFB261}" srcOrd="0" destOrd="0" presId="urn:microsoft.com/office/officeart/2005/8/layout/vList4#1"/>
    <dgm:cxn modelId="{147639B2-D6C0-4188-9436-618F8BFFEF51}" type="presOf" srcId="{9E0FA8EC-8966-41BD-88C6-9E8603AF306D}" destId="{37BD4507-6969-4905-9123-2F27A58689DA}" srcOrd="1" destOrd="0" presId="urn:microsoft.com/office/officeart/2005/8/layout/vList4#1"/>
    <dgm:cxn modelId="{768BB479-E145-4CF6-82D9-E47C626CA543}" type="presOf" srcId="{4BEB6509-5967-4B77-8FDC-94A354E198A9}" destId="{ADE7D2DD-5635-4E84-A908-BDC65695E609}" srcOrd="1" destOrd="0" presId="urn:microsoft.com/office/officeart/2005/8/layout/vList4#1"/>
    <dgm:cxn modelId="{BE4A2C41-FBA3-436E-8A29-BDB137B10ECF}" srcId="{D13715B7-61BB-4B58-AEC5-842820C8A307}" destId="{9E0FA8EC-8966-41BD-88C6-9E8603AF306D}" srcOrd="2" destOrd="0" parTransId="{3F154A59-E46B-4979-98EF-04F0722B0B96}" sibTransId="{C1741FA7-26A7-4590-86C7-B32DA86F264A}"/>
    <dgm:cxn modelId="{03DC90FA-DDCD-4A93-A49A-93D95CE330F0}" type="presOf" srcId="{C42318F8-397F-4C23-BE31-26F63026CC01}" destId="{A11320B8-D993-4494-B457-5EE810F7D9E0}" srcOrd="1" destOrd="0" presId="urn:microsoft.com/office/officeart/2005/8/layout/vList4#1"/>
    <dgm:cxn modelId="{081D2EA0-86F1-4CE4-934E-54B209D2EEC8}" type="presOf" srcId="{9E0FA8EC-8966-41BD-88C6-9E8603AF306D}" destId="{6E010F1F-B148-4822-BAE4-66024195DFE5}" srcOrd="0" destOrd="0" presId="urn:microsoft.com/office/officeart/2005/8/layout/vList4#1"/>
    <dgm:cxn modelId="{50A84D5B-2E78-452B-9798-6F9498A0AAC9}" type="presOf" srcId="{C42318F8-397F-4C23-BE31-26F63026CC01}" destId="{F276452C-318D-49D5-84C2-42C8E03C7C0E}" srcOrd="0" destOrd="0" presId="urn:microsoft.com/office/officeart/2005/8/layout/vList4#1"/>
    <dgm:cxn modelId="{27FD295E-F2D2-43B9-90AA-F08FEA650DC8}" type="presParOf" srcId="{40842C9D-7E3E-42D3-9999-2195C554BDD5}" destId="{654F11BE-E3E7-4965-BF01-E6D9ACA63FF6}" srcOrd="0" destOrd="0" presId="urn:microsoft.com/office/officeart/2005/8/layout/vList4#1"/>
    <dgm:cxn modelId="{D55F72CA-9E02-4206-B2E4-D298A2464FA9}" type="presParOf" srcId="{654F11BE-E3E7-4965-BF01-E6D9ACA63FF6}" destId="{F276452C-318D-49D5-84C2-42C8E03C7C0E}" srcOrd="0" destOrd="0" presId="urn:microsoft.com/office/officeart/2005/8/layout/vList4#1"/>
    <dgm:cxn modelId="{8A482DF1-9C91-49E3-8E29-95EF64EE241C}" type="presParOf" srcId="{654F11BE-E3E7-4965-BF01-E6D9ACA63FF6}" destId="{B90E8F08-57D4-49D2-929A-22F342ECCAA3}" srcOrd="1" destOrd="0" presId="urn:microsoft.com/office/officeart/2005/8/layout/vList4#1"/>
    <dgm:cxn modelId="{FAFFF74C-49DC-4067-BCA9-13FE56ACA216}" type="presParOf" srcId="{654F11BE-E3E7-4965-BF01-E6D9ACA63FF6}" destId="{A11320B8-D993-4494-B457-5EE810F7D9E0}" srcOrd="2" destOrd="0" presId="urn:microsoft.com/office/officeart/2005/8/layout/vList4#1"/>
    <dgm:cxn modelId="{B9A63FC8-4C5B-47EE-9C3D-6C842ECE5AFD}" type="presParOf" srcId="{40842C9D-7E3E-42D3-9999-2195C554BDD5}" destId="{D5611D4F-39C5-4406-B40D-5EEC61498851}" srcOrd="1" destOrd="0" presId="urn:microsoft.com/office/officeart/2005/8/layout/vList4#1"/>
    <dgm:cxn modelId="{EF30E2DD-4690-4122-9E5D-C006733943C2}" type="presParOf" srcId="{40842C9D-7E3E-42D3-9999-2195C554BDD5}" destId="{EC9448BF-B538-4BD2-ABEE-38479F1E793A}" srcOrd="2" destOrd="0" presId="urn:microsoft.com/office/officeart/2005/8/layout/vList4#1"/>
    <dgm:cxn modelId="{31B7DE0D-143B-4794-88D2-179523B67F26}" type="presParOf" srcId="{EC9448BF-B538-4BD2-ABEE-38479F1E793A}" destId="{0414E297-CBEF-493A-8449-B44BF3825987}" srcOrd="0" destOrd="0" presId="urn:microsoft.com/office/officeart/2005/8/layout/vList4#1"/>
    <dgm:cxn modelId="{2E39993B-D99D-47C3-B556-861DDF5C50EB}" type="presParOf" srcId="{EC9448BF-B538-4BD2-ABEE-38479F1E793A}" destId="{8B6BC735-4C9C-4EB9-B2DF-439B205F3B22}" srcOrd="1" destOrd="0" presId="urn:microsoft.com/office/officeart/2005/8/layout/vList4#1"/>
    <dgm:cxn modelId="{AB495445-FA73-44CA-8389-E044F1863177}" type="presParOf" srcId="{EC9448BF-B538-4BD2-ABEE-38479F1E793A}" destId="{ADE7D2DD-5635-4E84-A908-BDC65695E609}" srcOrd="2" destOrd="0" presId="urn:microsoft.com/office/officeart/2005/8/layout/vList4#1"/>
    <dgm:cxn modelId="{C930097C-3D79-4AF8-8ED9-DBFD7283F52B}" type="presParOf" srcId="{40842C9D-7E3E-42D3-9999-2195C554BDD5}" destId="{C98F8A51-479A-430F-A1DA-808E28CE6E8C}" srcOrd="3" destOrd="0" presId="urn:microsoft.com/office/officeart/2005/8/layout/vList4#1"/>
    <dgm:cxn modelId="{C9A4171D-6B5F-4484-9939-EF8D629A71F2}" type="presParOf" srcId="{40842C9D-7E3E-42D3-9999-2195C554BDD5}" destId="{C6300C7A-763C-4B6D-BEC7-6DAFFAB248C0}" srcOrd="4" destOrd="0" presId="urn:microsoft.com/office/officeart/2005/8/layout/vList4#1"/>
    <dgm:cxn modelId="{5ABF04D2-30B7-486A-A510-0EC381FA83E7}" type="presParOf" srcId="{C6300C7A-763C-4B6D-BEC7-6DAFFAB248C0}" destId="{6E010F1F-B148-4822-BAE4-66024195DFE5}" srcOrd="0" destOrd="0" presId="urn:microsoft.com/office/officeart/2005/8/layout/vList4#1"/>
    <dgm:cxn modelId="{85BD2F3F-4F0D-4565-8749-BB98F54B46F3}" type="presParOf" srcId="{C6300C7A-763C-4B6D-BEC7-6DAFFAB248C0}" destId="{F0EA8B96-0833-4CE9-A773-6DB9B2916FE0}" srcOrd="1" destOrd="0" presId="urn:microsoft.com/office/officeart/2005/8/layout/vList4#1"/>
    <dgm:cxn modelId="{C2FF6FAE-0682-431F-9FCC-533A5C42D684}" type="presParOf" srcId="{C6300C7A-763C-4B6D-BEC7-6DAFFAB248C0}" destId="{37BD4507-6969-4905-9123-2F27A58689DA}" srcOrd="2" destOrd="0" presId="urn:microsoft.com/office/officeart/2005/8/layout/vList4#1"/>
    <dgm:cxn modelId="{E424EF95-EFF7-4188-84F0-7C2281FF31C7}" type="presParOf" srcId="{40842C9D-7E3E-42D3-9999-2195C554BDD5}" destId="{276A3BC3-285B-4E8F-A882-DF3570C152CC}" srcOrd="5" destOrd="0" presId="urn:microsoft.com/office/officeart/2005/8/layout/vList4#1"/>
    <dgm:cxn modelId="{4A89DE8D-F477-4C47-B16C-72514F824749}" type="presParOf" srcId="{40842C9D-7E3E-42D3-9999-2195C554BDD5}" destId="{325BA3DE-B0F5-47B3-A581-313D098DEF79}" srcOrd="6" destOrd="0" presId="urn:microsoft.com/office/officeart/2005/8/layout/vList4#1"/>
    <dgm:cxn modelId="{D44C2B10-35CE-4A9D-B21E-F855460DC23B}" type="presParOf" srcId="{325BA3DE-B0F5-47B3-A581-313D098DEF79}" destId="{D9BB633A-E009-45B7-9A35-63AD61DFB261}" srcOrd="0" destOrd="0" presId="urn:microsoft.com/office/officeart/2005/8/layout/vList4#1"/>
    <dgm:cxn modelId="{A8BCC18A-E0C9-4989-9F50-6439F1F448F1}" type="presParOf" srcId="{325BA3DE-B0F5-47B3-A581-313D098DEF79}" destId="{36C21241-6147-48EF-9DD2-95F7ED679796}" srcOrd="1" destOrd="0" presId="urn:microsoft.com/office/officeart/2005/8/layout/vList4#1"/>
    <dgm:cxn modelId="{CEA7A911-279E-4524-964D-E6DB045481C3}" type="presParOf" srcId="{325BA3DE-B0F5-47B3-A581-313D098DEF79}" destId="{3C9FE9B5-5E00-434E-9241-83466AFF4431}" srcOrd="2" destOrd="0" presId="urn:microsoft.com/office/officeart/2005/8/layout/vList4#1"/>
    <dgm:cxn modelId="{5316D1D2-6565-4BF4-8BE5-BA6BC6243264}" type="presParOf" srcId="{40842C9D-7E3E-42D3-9999-2195C554BDD5}" destId="{9F3ADDE4-94E2-46A2-960E-FF69FBB424A1}" srcOrd="7" destOrd="0" presId="urn:microsoft.com/office/officeart/2005/8/layout/vList4#1"/>
    <dgm:cxn modelId="{0565EBEC-7B73-4AAD-8B8B-4F688966753F}" type="presParOf" srcId="{40842C9D-7E3E-42D3-9999-2195C554BDD5}" destId="{855FA445-AE3F-4B8A-978C-C11B5DE2C12D}" srcOrd="8" destOrd="0" presId="urn:microsoft.com/office/officeart/2005/8/layout/vList4#1"/>
    <dgm:cxn modelId="{7F1319C8-79E1-4969-B79B-64CFF0D2A836}" type="presParOf" srcId="{855FA445-AE3F-4B8A-978C-C11B5DE2C12D}" destId="{09157D1F-DA2F-408A-862C-77C26246475B}" srcOrd="0" destOrd="0" presId="urn:microsoft.com/office/officeart/2005/8/layout/vList4#1"/>
    <dgm:cxn modelId="{44B603D4-640B-4345-8E61-CA5970DE4100}" type="presParOf" srcId="{855FA445-AE3F-4B8A-978C-C11B5DE2C12D}" destId="{663A6A3E-5DDC-42CE-A938-734470B94103}" srcOrd="1" destOrd="0" presId="urn:microsoft.com/office/officeart/2005/8/layout/vList4#1"/>
    <dgm:cxn modelId="{F869C848-F28A-47C7-A5C4-50176F2BD64F}" type="presParOf" srcId="{855FA445-AE3F-4B8A-978C-C11B5DE2C12D}" destId="{B66878DA-5EA0-4CBE-872A-1911D091A3D5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3715B7-61BB-4B58-AEC5-842820C8A307}" type="doc">
      <dgm:prSet loTypeId="urn:microsoft.com/office/officeart/2005/8/layout/vList4#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FD90222-84B3-413C-8C96-156E0C510C4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Protection against expropriation.</a:t>
          </a:r>
        </a:p>
      </dgm:t>
    </dgm:pt>
    <dgm:pt modelId="{03994DCA-77F4-480E-AD52-A649DE2F1D6D}" type="parTrans" cxnId="{AFED6FFF-F78A-4CEE-AF8F-76A6D124FC9E}">
      <dgm:prSet/>
      <dgm:spPr/>
      <dgm:t>
        <a:bodyPr/>
        <a:lstStyle/>
        <a:p>
          <a:endParaRPr lang="en-US"/>
        </a:p>
      </dgm:t>
    </dgm:pt>
    <dgm:pt modelId="{55C8EBD9-C5BB-4B3B-BBC2-00BFAE1E5845}" type="sibTrans" cxnId="{AFED6FFF-F78A-4CEE-AF8F-76A6D124FC9E}">
      <dgm:prSet/>
      <dgm:spPr/>
      <dgm:t>
        <a:bodyPr/>
        <a:lstStyle/>
        <a:p>
          <a:endParaRPr lang="en-US"/>
        </a:p>
      </dgm:t>
    </dgm:pt>
    <dgm:pt modelId="{AF58BFF3-3FBE-49C2-9B19-5B9B1E3D8B56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Free repatriation of profits &amp; capital.</a:t>
          </a:r>
        </a:p>
      </dgm:t>
    </dgm:pt>
    <dgm:pt modelId="{6085BB5A-5227-42DE-9D47-ABBD8BAEB062}" type="parTrans" cxnId="{A9F26E5A-D330-4412-B1B8-C81A2842A272}">
      <dgm:prSet/>
      <dgm:spPr/>
      <dgm:t>
        <a:bodyPr/>
        <a:lstStyle/>
        <a:p>
          <a:endParaRPr lang="en-US"/>
        </a:p>
      </dgm:t>
    </dgm:pt>
    <dgm:pt modelId="{A8516F7A-E834-4F98-89F3-2ED5E146A848}" type="sibTrans" cxnId="{A9F26E5A-D330-4412-B1B8-C81A2842A272}">
      <dgm:prSet/>
      <dgm:spPr/>
      <dgm:t>
        <a:bodyPr/>
        <a:lstStyle/>
        <a:p>
          <a:endParaRPr lang="en-US"/>
        </a:p>
      </dgm:t>
    </dgm:pt>
    <dgm:pt modelId="{2A9FB9C5-9B54-4CB8-84C6-84C9F0DD1B5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Protection of project information</a:t>
          </a:r>
          <a:r>
            <a:rPr lang="en-US" sz="2800" dirty="0" smtClean="0">
              <a:solidFill>
                <a:schemeClr val="tx1"/>
              </a:solidFill>
            </a:rPr>
            <a:t>.</a:t>
          </a:r>
          <a:endParaRPr lang="en-US" sz="2600" dirty="0"/>
        </a:p>
      </dgm:t>
    </dgm:pt>
    <dgm:pt modelId="{3015BEAB-F655-4BEE-84AB-6022C30380F5}" type="parTrans" cxnId="{59693175-3FB7-4A64-9571-4988C04041BC}">
      <dgm:prSet/>
      <dgm:spPr/>
      <dgm:t>
        <a:bodyPr/>
        <a:lstStyle/>
        <a:p>
          <a:endParaRPr lang="en-US"/>
        </a:p>
      </dgm:t>
    </dgm:pt>
    <dgm:pt modelId="{31F734D2-EA6C-41F9-8C66-493C8F1E7757}" type="sibTrans" cxnId="{59693175-3FB7-4A64-9571-4988C04041BC}">
      <dgm:prSet/>
      <dgm:spPr/>
      <dgm:t>
        <a:bodyPr/>
        <a:lstStyle/>
        <a:p>
          <a:endParaRPr lang="en-US"/>
        </a:p>
      </dgm:t>
    </dgm:pt>
    <dgm:pt modelId="{40842C9D-7E3E-42D3-9999-2195C554BDD5}" type="pres">
      <dgm:prSet presAssocID="{D13715B7-61BB-4B58-AEC5-842820C8A3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23A92-C642-4219-914A-F33EFED955DA}" type="pres">
      <dgm:prSet presAssocID="{BFD90222-84B3-413C-8C96-156E0C510C4F}" presName="comp" presStyleCnt="0"/>
      <dgm:spPr/>
    </dgm:pt>
    <dgm:pt modelId="{C3318995-3271-4B19-9B60-4BD621A8E522}" type="pres">
      <dgm:prSet presAssocID="{BFD90222-84B3-413C-8C96-156E0C510C4F}" presName="box" presStyleLbl="node1" presStyleIdx="0" presStyleCnt="3" custLinFactNeighborX="-93103" custLinFactNeighborY="-55652"/>
      <dgm:spPr/>
      <dgm:t>
        <a:bodyPr/>
        <a:lstStyle/>
        <a:p>
          <a:endParaRPr lang="en-US"/>
        </a:p>
      </dgm:t>
    </dgm:pt>
    <dgm:pt modelId="{035FB57A-5270-40AA-B612-CA5B874F6C58}" type="pres">
      <dgm:prSet presAssocID="{BFD90222-84B3-413C-8C96-156E0C510C4F}" presName="img" presStyleLbl="fgImgPlace1" presStyleIdx="0" presStyleCnt="3" custScaleX="81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5B9FF9-08E3-452A-B4B6-0DF2DEE29F2E}" type="pres">
      <dgm:prSet presAssocID="{BFD90222-84B3-413C-8C96-156E0C510C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49CDD-C6D0-4220-9CEE-F5ABA4A063E1}" type="pres">
      <dgm:prSet presAssocID="{55C8EBD9-C5BB-4B3B-BBC2-00BFAE1E5845}" presName="spacer" presStyleCnt="0"/>
      <dgm:spPr/>
    </dgm:pt>
    <dgm:pt modelId="{37D605EB-7EA8-4212-9C71-F3B0E18A0E51}" type="pres">
      <dgm:prSet presAssocID="{AF58BFF3-3FBE-49C2-9B19-5B9B1E3D8B56}" presName="comp" presStyleCnt="0"/>
      <dgm:spPr/>
    </dgm:pt>
    <dgm:pt modelId="{E7F700DE-12B9-456F-B6DA-873C670BDAD8}" type="pres">
      <dgm:prSet presAssocID="{AF58BFF3-3FBE-49C2-9B19-5B9B1E3D8B56}" presName="box" presStyleLbl="node1" presStyleIdx="1" presStyleCnt="3"/>
      <dgm:spPr/>
      <dgm:t>
        <a:bodyPr/>
        <a:lstStyle/>
        <a:p>
          <a:endParaRPr lang="en-US"/>
        </a:p>
      </dgm:t>
    </dgm:pt>
    <dgm:pt modelId="{333EA6EA-4022-46EC-9AAE-BFF4F11DBECC}" type="pres">
      <dgm:prSet presAssocID="{AF58BFF3-3FBE-49C2-9B19-5B9B1E3D8B56}" presName="img" presStyleLbl="fgImgPlace1" presStyleIdx="1" presStyleCnt="3" custScaleX="81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7C1FAC-2C69-4A82-805D-8C1635FA85B2}" type="pres">
      <dgm:prSet presAssocID="{AF58BFF3-3FBE-49C2-9B19-5B9B1E3D8B5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4E99E-0C8F-4136-83BA-C97565697874}" type="pres">
      <dgm:prSet presAssocID="{A8516F7A-E834-4F98-89F3-2ED5E146A848}" presName="spacer" presStyleCnt="0"/>
      <dgm:spPr/>
    </dgm:pt>
    <dgm:pt modelId="{1C5CEF17-2460-45E6-A584-6D9D9C89E55E}" type="pres">
      <dgm:prSet presAssocID="{2A9FB9C5-9B54-4CB8-84C6-84C9F0DD1B5F}" presName="comp" presStyleCnt="0"/>
      <dgm:spPr/>
    </dgm:pt>
    <dgm:pt modelId="{F96593E4-C55C-4BA7-8500-3C8DE2E5B4B0}" type="pres">
      <dgm:prSet presAssocID="{2A9FB9C5-9B54-4CB8-84C6-84C9F0DD1B5F}" presName="box" presStyleLbl="node1" presStyleIdx="2" presStyleCnt="3"/>
      <dgm:spPr/>
      <dgm:t>
        <a:bodyPr/>
        <a:lstStyle/>
        <a:p>
          <a:endParaRPr lang="en-US"/>
        </a:p>
      </dgm:t>
    </dgm:pt>
    <dgm:pt modelId="{72C894BF-EDAF-4C7D-8884-3DF79C0B0E0A}" type="pres">
      <dgm:prSet presAssocID="{2A9FB9C5-9B54-4CB8-84C6-84C9F0DD1B5F}" presName="img" presStyleLbl="fgImgPlace1" presStyleIdx="2" presStyleCnt="3" custScaleX="81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3B7D17-F99D-4FBD-A5B4-6D7FFEAFE594}" type="pres">
      <dgm:prSet presAssocID="{2A9FB9C5-9B54-4CB8-84C6-84C9F0DD1B5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93175-3FB7-4A64-9571-4988C04041BC}" srcId="{D13715B7-61BB-4B58-AEC5-842820C8A307}" destId="{2A9FB9C5-9B54-4CB8-84C6-84C9F0DD1B5F}" srcOrd="2" destOrd="0" parTransId="{3015BEAB-F655-4BEE-84AB-6022C30380F5}" sibTransId="{31F734D2-EA6C-41F9-8C66-493C8F1E7757}"/>
    <dgm:cxn modelId="{3B03449F-D7F4-4A79-A964-2FA1D5787D50}" type="presOf" srcId="{2A9FB9C5-9B54-4CB8-84C6-84C9F0DD1B5F}" destId="{913B7D17-F99D-4FBD-A5B4-6D7FFEAFE594}" srcOrd="1" destOrd="0" presId="urn:microsoft.com/office/officeart/2005/8/layout/vList4#4"/>
    <dgm:cxn modelId="{A9F26E5A-D330-4412-B1B8-C81A2842A272}" srcId="{D13715B7-61BB-4B58-AEC5-842820C8A307}" destId="{AF58BFF3-3FBE-49C2-9B19-5B9B1E3D8B56}" srcOrd="1" destOrd="0" parTransId="{6085BB5A-5227-42DE-9D47-ABBD8BAEB062}" sibTransId="{A8516F7A-E834-4F98-89F3-2ED5E146A848}"/>
    <dgm:cxn modelId="{0C0BA85F-7FE8-4A45-A380-3CE24EE29A46}" type="presOf" srcId="{D13715B7-61BB-4B58-AEC5-842820C8A307}" destId="{40842C9D-7E3E-42D3-9999-2195C554BDD5}" srcOrd="0" destOrd="0" presId="urn:microsoft.com/office/officeart/2005/8/layout/vList4#4"/>
    <dgm:cxn modelId="{744787A1-2192-4397-856C-984014029C85}" type="presOf" srcId="{2A9FB9C5-9B54-4CB8-84C6-84C9F0DD1B5F}" destId="{F96593E4-C55C-4BA7-8500-3C8DE2E5B4B0}" srcOrd="0" destOrd="0" presId="urn:microsoft.com/office/officeart/2005/8/layout/vList4#4"/>
    <dgm:cxn modelId="{3E98DC81-E3E9-4A10-B65A-C7608FC439DD}" type="presOf" srcId="{AF58BFF3-3FBE-49C2-9B19-5B9B1E3D8B56}" destId="{E7F700DE-12B9-456F-B6DA-873C670BDAD8}" srcOrd="0" destOrd="0" presId="urn:microsoft.com/office/officeart/2005/8/layout/vList4#4"/>
    <dgm:cxn modelId="{AFED6FFF-F78A-4CEE-AF8F-76A6D124FC9E}" srcId="{D13715B7-61BB-4B58-AEC5-842820C8A307}" destId="{BFD90222-84B3-413C-8C96-156E0C510C4F}" srcOrd="0" destOrd="0" parTransId="{03994DCA-77F4-480E-AD52-A649DE2F1D6D}" sibTransId="{55C8EBD9-C5BB-4B3B-BBC2-00BFAE1E5845}"/>
    <dgm:cxn modelId="{45E4E0DA-A4C2-4A14-9BAA-2D83986E9C94}" type="presOf" srcId="{BFD90222-84B3-413C-8C96-156E0C510C4F}" destId="{715B9FF9-08E3-452A-B4B6-0DF2DEE29F2E}" srcOrd="1" destOrd="0" presId="urn:microsoft.com/office/officeart/2005/8/layout/vList4#4"/>
    <dgm:cxn modelId="{780D4F10-3337-46A2-86BE-ED50304F95D4}" type="presOf" srcId="{AF58BFF3-3FBE-49C2-9B19-5B9B1E3D8B56}" destId="{D37C1FAC-2C69-4A82-805D-8C1635FA85B2}" srcOrd="1" destOrd="0" presId="urn:microsoft.com/office/officeart/2005/8/layout/vList4#4"/>
    <dgm:cxn modelId="{C8909537-1576-443B-8C39-34A2F5C67B01}" type="presOf" srcId="{BFD90222-84B3-413C-8C96-156E0C510C4F}" destId="{C3318995-3271-4B19-9B60-4BD621A8E522}" srcOrd="0" destOrd="0" presId="urn:microsoft.com/office/officeart/2005/8/layout/vList4#4"/>
    <dgm:cxn modelId="{774D1494-7ADA-4183-80AE-322F84329C38}" type="presParOf" srcId="{40842C9D-7E3E-42D3-9999-2195C554BDD5}" destId="{29423A92-C642-4219-914A-F33EFED955DA}" srcOrd="0" destOrd="0" presId="urn:microsoft.com/office/officeart/2005/8/layout/vList4#4"/>
    <dgm:cxn modelId="{A6D42B40-24B4-4792-92B4-635D3DC1BA6E}" type="presParOf" srcId="{29423A92-C642-4219-914A-F33EFED955DA}" destId="{C3318995-3271-4B19-9B60-4BD621A8E522}" srcOrd="0" destOrd="0" presId="urn:microsoft.com/office/officeart/2005/8/layout/vList4#4"/>
    <dgm:cxn modelId="{C56F4FC6-A572-494E-9BFB-2A43662B5C19}" type="presParOf" srcId="{29423A92-C642-4219-914A-F33EFED955DA}" destId="{035FB57A-5270-40AA-B612-CA5B874F6C58}" srcOrd="1" destOrd="0" presId="urn:microsoft.com/office/officeart/2005/8/layout/vList4#4"/>
    <dgm:cxn modelId="{5B2B50A7-F08F-4E24-B9C1-421F0BBA0853}" type="presParOf" srcId="{29423A92-C642-4219-914A-F33EFED955DA}" destId="{715B9FF9-08E3-452A-B4B6-0DF2DEE29F2E}" srcOrd="2" destOrd="0" presId="urn:microsoft.com/office/officeart/2005/8/layout/vList4#4"/>
    <dgm:cxn modelId="{A03B931C-67B9-45CE-A684-52EC85D1B2FC}" type="presParOf" srcId="{40842C9D-7E3E-42D3-9999-2195C554BDD5}" destId="{9C849CDD-C6D0-4220-9CEE-F5ABA4A063E1}" srcOrd="1" destOrd="0" presId="urn:microsoft.com/office/officeart/2005/8/layout/vList4#4"/>
    <dgm:cxn modelId="{65CE4BE8-2BEE-43B5-8C70-6924BB3170B9}" type="presParOf" srcId="{40842C9D-7E3E-42D3-9999-2195C554BDD5}" destId="{37D605EB-7EA8-4212-9C71-F3B0E18A0E51}" srcOrd="2" destOrd="0" presId="urn:microsoft.com/office/officeart/2005/8/layout/vList4#4"/>
    <dgm:cxn modelId="{582B291A-E454-4C6E-99C7-DAF10B367B4A}" type="presParOf" srcId="{37D605EB-7EA8-4212-9C71-F3B0E18A0E51}" destId="{E7F700DE-12B9-456F-B6DA-873C670BDAD8}" srcOrd="0" destOrd="0" presId="urn:microsoft.com/office/officeart/2005/8/layout/vList4#4"/>
    <dgm:cxn modelId="{D713F39B-99CE-491D-BFCB-00327B9F881B}" type="presParOf" srcId="{37D605EB-7EA8-4212-9C71-F3B0E18A0E51}" destId="{333EA6EA-4022-46EC-9AAE-BFF4F11DBECC}" srcOrd="1" destOrd="0" presId="urn:microsoft.com/office/officeart/2005/8/layout/vList4#4"/>
    <dgm:cxn modelId="{EAAA01DC-1078-4EB0-B916-736B1FE2FE33}" type="presParOf" srcId="{37D605EB-7EA8-4212-9C71-F3B0E18A0E51}" destId="{D37C1FAC-2C69-4A82-805D-8C1635FA85B2}" srcOrd="2" destOrd="0" presId="urn:microsoft.com/office/officeart/2005/8/layout/vList4#4"/>
    <dgm:cxn modelId="{D165656D-DFA6-4B82-A980-D9D8A526A4F0}" type="presParOf" srcId="{40842C9D-7E3E-42D3-9999-2195C554BDD5}" destId="{73B4E99E-0C8F-4136-83BA-C97565697874}" srcOrd="3" destOrd="0" presId="urn:microsoft.com/office/officeart/2005/8/layout/vList4#4"/>
    <dgm:cxn modelId="{717E0D64-6E9E-45E8-8F0E-8B428BCCC1A8}" type="presParOf" srcId="{40842C9D-7E3E-42D3-9999-2195C554BDD5}" destId="{1C5CEF17-2460-45E6-A584-6D9D9C89E55E}" srcOrd="4" destOrd="0" presId="urn:microsoft.com/office/officeart/2005/8/layout/vList4#4"/>
    <dgm:cxn modelId="{F9A2269C-0244-4761-945E-BE07146648BF}" type="presParOf" srcId="{1C5CEF17-2460-45E6-A584-6D9D9C89E55E}" destId="{F96593E4-C55C-4BA7-8500-3C8DE2E5B4B0}" srcOrd="0" destOrd="0" presId="urn:microsoft.com/office/officeart/2005/8/layout/vList4#4"/>
    <dgm:cxn modelId="{FD5E31A3-349E-4D1D-BE3F-22ECF401E754}" type="presParOf" srcId="{1C5CEF17-2460-45E6-A584-6D9D9C89E55E}" destId="{72C894BF-EDAF-4C7D-8884-3DF79C0B0E0A}" srcOrd="1" destOrd="0" presId="urn:microsoft.com/office/officeart/2005/8/layout/vList4#4"/>
    <dgm:cxn modelId="{C14EA4D9-E896-4082-87CF-C5D67CF1DD23}" type="presParOf" srcId="{1C5CEF17-2460-45E6-A584-6D9D9C89E55E}" destId="{913B7D17-F99D-4FBD-A5B4-6D7FFEAFE594}" srcOrd="2" destOrd="0" presId="urn:microsoft.com/office/officeart/2005/8/layout/vList4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3715B7-61BB-4B58-AEC5-842820C8A307}" type="doc">
      <dgm:prSet loTypeId="urn:microsoft.com/office/officeart/2005/8/layout/vList4#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F58BFF3-3FBE-49C2-9B19-5B9B1E3D8B56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Benefits  under DDTs and BITs.</a:t>
          </a:r>
        </a:p>
      </dgm:t>
    </dgm:pt>
    <dgm:pt modelId="{6085BB5A-5227-42DE-9D47-ABBD8BAEB062}" type="parTrans" cxnId="{A9F26E5A-D330-4412-B1B8-C81A2842A272}">
      <dgm:prSet/>
      <dgm:spPr/>
      <dgm:t>
        <a:bodyPr/>
        <a:lstStyle/>
        <a:p>
          <a:endParaRPr lang="en-US"/>
        </a:p>
      </dgm:t>
    </dgm:pt>
    <dgm:pt modelId="{A8516F7A-E834-4F98-89F3-2ED5E146A848}" type="sibTrans" cxnId="{A9F26E5A-D330-4412-B1B8-C81A2842A272}">
      <dgm:prSet/>
      <dgm:spPr/>
      <dgm:t>
        <a:bodyPr/>
        <a:lstStyle/>
        <a:p>
          <a:endParaRPr lang="en-US"/>
        </a:p>
      </dgm:t>
    </dgm:pt>
    <dgm:pt modelId="{BFD90222-84B3-413C-8C96-156E0C510C4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Allocation of land</a:t>
          </a:r>
        </a:p>
      </dgm:t>
    </dgm:pt>
    <dgm:pt modelId="{55C8EBD9-C5BB-4B3B-BBC2-00BFAE1E5845}" type="sibTrans" cxnId="{AFED6FFF-F78A-4CEE-AF8F-76A6D124FC9E}">
      <dgm:prSet/>
      <dgm:spPr/>
      <dgm:t>
        <a:bodyPr/>
        <a:lstStyle/>
        <a:p>
          <a:endParaRPr lang="en-US"/>
        </a:p>
      </dgm:t>
    </dgm:pt>
    <dgm:pt modelId="{03994DCA-77F4-480E-AD52-A649DE2F1D6D}" type="parTrans" cxnId="{AFED6FFF-F78A-4CEE-AF8F-76A6D124FC9E}">
      <dgm:prSet/>
      <dgm:spPr/>
      <dgm:t>
        <a:bodyPr/>
        <a:lstStyle/>
        <a:p>
          <a:endParaRPr lang="en-US"/>
        </a:p>
      </dgm:t>
    </dgm:pt>
    <dgm:pt modelId="{40842C9D-7E3E-42D3-9999-2195C554BDD5}" type="pres">
      <dgm:prSet presAssocID="{D13715B7-61BB-4B58-AEC5-842820C8A3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23A92-C642-4219-914A-F33EFED955DA}" type="pres">
      <dgm:prSet presAssocID="{BFD90222-84B3-413C-8C96-156E0C510C4F}" presName="comp" presStyleCnt="0"/>
      <dgm:spPr/>
    </dgm:pt>
    <dgm:pt modelId="{C3318995-3271-4B19-9B60-4BD621A8E522}" type="pres">
      <dgm:prSet presAssocID="{BFD90222-84B3-413C-8C96-156E0C510C4F}" presName="box" presStyleLbl="node1" presStyleIdx="0" presStyleCnt="2" custLinFactNeighborX="50943" custLinFactNeighborY="-8079"/>
      <dgm:spPr/>
      <dgm:t>
        <a:bodyPr/>
        <a:lstStyle/>
        <a:p>
          <a:endParaRPr lang="en-US"/>
        </a:p>
      </dgm:t>
    </dgm:pt>
    <dgm:pt modelId="{035FB57A-5270-40AA-B612-CA5B874F6C58}" type="pres">
      <dgm:prSet presAssocID="{BFD90222-84B3-413C-8C96-156E0C510C4F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5B9FF9-08E3-452A-B4B6-0DF2DEE29F2E}" type="pres">
      <dgm:prSet presAssocID="{BFD90222-84B3-413C-8C96-156E0C510C4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49CDD-C6D0-4220-9CEE-F5ABA4A063E1}" type="pres">
      <dgm:prSet presAssocID="{55C8EBD9-C5BB-4B3B-BBC2-00BFAE1E5845}" presName="spacer" presStyleCnt="0"/>
      <dgm:spPr/>
    </dgm:pt>
    <dgm:pt modelId="{37D605EB-7EA8-4212-9C71-F3B0E18A0E51}" type="pres">
      <dgm:prSet presAssocID="{AF58BFF3-3FBE-49C2-9B19-5B9B1E3D8B56}" presName="comp" presStyleCnt="0"/>
      <dgm:spPr/>
    </dgm:pt>
    <dgm:pt modelId="{E7F700DE-12B9-456F-B6DA-873C670BDAD8}" type="pres">
      <dgm:prSet presAssocID="{AF58BFF3-3FBE-49C2-9B19-5B9B1E3D8B56}" presName="box" presStyleLbl="node1" presStyleIdx="1" presStyleCnt="2" custLinFactNeighborY="72948"/>
      <dgm:spPr/>
      <dgm:t>
        <a:bodyPr/>
        <a:lstStyle/>
        <a:p>
          <a:endParaRPr lang="en-US"/>
        </a:p>
      </dgm:t>
    </dgm:pt>
    <dgm:pt modelId="{333EA6EA-4022-46EC-9AAE-BFF4F11DBECC}" type="pres">
      <dgm:prSet presAssocID="{AF58BFF3-3FBE-49C2-9B19-5B9B1E3D8B56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7C1FAC-2C69-4A82-805D-8C1635FA85B2}" type="pres">
      <dgm:prSet presAssocID="{AF58BFF3-3FBE-49C2-9B19-5B9B1E3D8B5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26E5A-D330-4412-B1B8-C81A2842A272}" srcId="{D13715B7-61BB-4B58-AEC5-842820C8A307}" destId="{AF58BFF3-3FBE-49C2-9B19-5B9B1E3D8B56}" srcOrd="1" destOrd="0" parTransId="{6085BB5A-5227-42DE-9D47-ABBD8BAEB062}" sibTransId="{A8516F7A-E834-4F98-89F3-2ED5E146A848}"/>
    <dgm:cxn modelId="{EF41277B-FC5F-4765-98D9-FE6588C3BB90}" type="presOf" srcId="{BFD90222-84B3-413C-8C96-156E0C510C4F}" destId="{715B9FF9-08E3-452A-B4B6-0DF2DEE29F2E}" srcOrd="1" destOrd="0" presId="urn:microsoft.com/office/officeart/2005/8/layout/vList4#3"/>
    <dgm:cxn modelId="{D98DD1D8-C2D3-4D94-B72A-676A070401A5}" type="presOf" srcId="{AF58BFF3-3FBE-49C2-9B19-5B9B1E3D8B56}" destId="{D37C1FAC-2C69-4A82-805D-8C1635FA85B2}" srcOrd="1" destOrd="0" presId="urn:microsoft.com/office/officeart/2005/8/layout/vList4#3"/>
    <dgm:cxn modelId="{A019A2E3-1384-4BFD-87AC-D53DB272123E}" type="presOf" srcId="{BFD90222-84B3-413C-8C96-156E0C510C4F}" destId="{C3318995-3271-4B19-9B60-4BD621A8E522}" srcOrd="0" destOrd="0" presId="urn:microsoft.com/office/officeart/2005/8/layout/vList4#3"/>
    <dgm:cxn modelId="{EADA85ED-D7F3-4F74-8C7C-EECC1F7FFBCE}" type="presOf" srcId="{D13715B7-61BB-4B58-AEC5-842820C8A307}" destId="{40842C9D-7E3E-42D3-9999-2195C554BDD5}" srcOrd="0" destOrd="0" presId="urn:microsoft.com/office/officeart/2005/8/layout/vList4#3"/>
    <dgm:cxn modelId="{AFED6FFF-F78A-4CEE-AF8F-76A6D124FC9E}" srcId="{D13715B7-61BB-4B58-AEC5-842820C8A307}" destId="{BFD90222-84B3-413C-8C96-156E0C510C4F}" srcOrd="0" destOrd="0" parTransId="{03994DCA-77F4-480E-AD52-A649DE2F1D6D}" sibTransId="{55C8EBD9-C5BB-4B3B-BBC2-00BFAE1E5845}"/>
    <dgm:cxn modelId="{7C9A7FC5-27E8-4CDF-BE74-3C4853EECED7}" type="presOf" srcId="{AF58BFF3-3FBE-49C2-9B19-5B9B1E3D8B56}" destId="{E7F700DE-12B9-456F-B6DA-873C670BDAD8}" srcOrd="0" destOrd="0" presId="urn:microsoft.com/office/officeart/2005/8/layout/vList4#3"/>
    <dgm:cxn modelId="{08D2BC96-CD50-47C2-95D4-ACB9BAB5E9C4}" type="presParOf" srcId="{40842C9D-7E3E-42D3-9999-2195C554BDD5}" destId="{29423A92-C642-4219-914A-F33EFED955DA}" srcOrd="0" destOrd="0" presId="urn:microsoft.com/office/officeart/2005/8/layout/vList4#3"/>
    <dgm:cxn modelId="{3BC19285-56AD-4341-A85E-532D034F20C6}" type="presParOf" srcId="{29423A92-C642-4219-914A-F33EFED955DA}" destId="{C3318995-3271-4B19-9B60-4BD621A8E522}" srcOrd="0" destOrd="0" presId="urn:microsoft.com/office/officeart/2005/8/layout/vList4#3"/>
    <dgm:cxn modelId="{27C40200-84EE-4576-9D98-77EC3D238100}" type="presParOf" srcId="{29423A92-C642-4219-914A-F33EFED955DA}" destId="{035FB57A-5270-40AA-B612-CA5B874F6C58}" srcOrd="1" destOrd="0" presId="urn:microsoft.com/office/officeart/2005/8/layout/vList4#3"/>
    <dgm:cxn modelId="{33916322-07D1-4FDB-915C-E86E8436BAB1}" type="presParOf" srcId="{29423A92-C642-4219-914A-F33EFED955DA}" destId="{715B9FF9-08E3-452A-B4B6-0DF2DEE29F2E}" srcOrd="2" destOrd="0" presId="urn:microsoft.com/office/officeart/2005/8/layout/vList4#3"/>
    <dgm:cxn modelId="{C2068ED1-2EE3-43E6-899F-827084D22932}" type="presParOf" srcId="{40842C9D-7E3E-42D3-9999-2195C554BDD5}" destId="{9C849CDD-C6D0-4220-9CEE-F5ABA4A063E1}" srcOrd="1" destOrd="0" presId="urn:microsoft.com/office/officeart/2005/8/layout/vList4#3"/>
    <dgm:cxn modelId="{3A1FA7F0-7A7D-4BE3-B864-FED303F41883}" type="presParOf" srcId="{40842C9D-7E3E-42D3-9999-2195C554BDD5}" destId="{37D605EB-7EA8-4212-9C71-F3B0E18A0E51}" srcOrd="2" destOrd="0" presId="urn:microsoft.com/office/officeart/2005/8/layout/vList4#3"/>
    <dgm:cxn modelId="{21FD861C-B6F9-4441-9194-C1343AB2F2E2}" type="presParOf" srcId="{37D605EB-7EA8-4212-9C71-F3B0E18A0E51}" destId="{E7F700DE-12B9-456F-B6DA-873C670BDAD8}" srcOrd="0" destOrd="0" presId="urn:microsoft.com/office/officeart/2005/8/layout/vList4#3"/>
    <dgm:cxn modelId="{37E5E681-E9D6-40B4-B9A1-1BEB7B0D285F}" type="presParOf" srcId="{37D605EB-7EA8-4212-9C71-F3B0E18A0E51}" destId="{333EA6EA-4022-46EC-9AAE-BFF4F11DBECC}" srcOrd="1" destOrd="0" presId="urn:microsoft.com/office/officeart/2005/8/layout/vList4#3"/>
    <dgm:cxn modelId="{40679DB2-0B30-4934-ACFC-355A5D4066FA}" type="presParOf" srcId="{37D605EB-7EA8-4212-9C71-F3B0E18A0E51}" destId="{D37C1FAC-2C69-4A82-805D-8C1635FA85B2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715B7-61BB-4B58-AEC5-842820C8A307}" type="doc">
      <dgm:prSet loTypeId="urn:microsoft.com/office/officeart/2005/8/layout/vList4#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DD1B684-7051-4E39-B099-4B0A46EA895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Exemptions of income tax. </a:t>
          </a:r>
          <a:endParaRPr lang="en-US" sz="2000" dirty="0">
            <a:solidFill>
              <a:schemeClr val="tx1"/>
            </a:solidFill>
          </a:endParaRPr>
        </a:p>
      </dgm:t>
    </dgm:pt>
    <dgm:pt modelId="{EA83FCC4-9430-4DA9-8524-C745A720B901}" type="sibTrans" cxnId="{3DEF5AA5-9A09-4B2E-9572-2B77C8161DD7}">
      <dgm:prSet/>
      <dgm:spPr/>
      <dgm:t>
        <a:bodyPr/>
        <a:lstStyle/>
        <a:p>
          <a:endParaRPr lang="en-US"/>
        </a:p>
      </dgm:t>
    </dgm:pt>
    <dgm:pt modelId="{7D2EB7BD-A3D8-4018-AC66-4D2B86AD9E91}" type="parTrans" cxnId="{3DEF5AA5-9A09-4B2E-9572-2B77C8161DD7}">
      <dgm:prSet/>
      <dgm:spPr/>
      <dgm:t>
        <a:bodyPr/>
        <a:lstStyle/>
        <a:p>
          <a:endParaRPr lang="en-US"/>
        </a:p>
      </dgm:t>
    </dgm:pt>
    <dgm:pt modelId="{C42318F8-397F-4C23-BE31-26F63026CC0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 Up to 100% foreign ownership.</a:t>
          </a:r>
          <a:endParaRPr lang="en-US" sz="2000" dirty="0">
            <a:solidFill>
              <a:schemeClr val="tx1"/>
            </a:solidFill>
          </a:endParaRPr>
        </a:p>
      </dgm:t>
    </dgm:pt>
    <dgm:pt modelId="{E6828D8E-0607-4BB2-9CB4-C2F9C9051F1A}" type="sibTrans" cxnId="{292D1163-8569-4DBD-AA7B-11A330AB0A0B}">
      <dgm:prSet/>
      <dgm:spPr/>
      <dgm:t>
        <a:bodyPr/>
        <a:lstStyle/>
        <a:p>
          <a:endParaRPr lang="en-US"/>
        </a:p>
      </dgm:t>
    </dgm:pt>
    <dgm:pt modelId="{3E7006AE-BF83-4417-87BC-A17DA8692992}" type="parTrans" cxnId="{292D1163-8569-4DBD-AA7B-11A330AB0A0B}">
      <dgm:prSet/>
      <dgm:spPr/>
      <dgm:t>
        <a:bodyPr/>
        <a:lstStyle/>
        <a:p>
          <a:endParaRPr lang="en-US"/>
        </a:p>
      </dgm:t>
    </dgm:pt>
    <dgm:pt modelId="{40842C9D-7E3E-42D3-9999-2195C554BDD5}" type="pres">
      <dgm:prSet presAssocID="{D13715B7-61BB-4B58-AEC5-842820C8A3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F11BE-E3E7-4965-BF01-E6D9ACA63FF6}" type="pres">
      <dgm:prSet presAssocID="{C42318F8-397F-4C23-BE31-26F63026CC01}" presName="comp" presStyleCnt="0"/>
      <dgm:spPr/>
    </dgm:pt>
    <dgm:pt modelId="{F276452C-318D-49D5-84C2-42C8E03C7C0E}" type="pres">
      <dgm:prSet presAssocID="{C42318F8-397F-4C23-BE31-26F63026CC01}" presName="box" presStyleLbl="node1" presStyleIdx="0" presStyleCnt="2"/>
      <dgm:spPr/>
      <dgm:t>
        <a:bodyPr/>
        <a:lstStyle/>
        <a:p>
          <a:endParaRPr lang="en-US"/>
        </a:p>
      </dgm:t>
    </dgm:pt>
    <dgm:pt modelId="{B90E8F08-57D4-49D2-929A-22F342ECCAA3}" type="pres">
      <dgm:prSet presAssocID="{C42318F8-397F-4C23-BE31-26F63026CC0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1320B8-D993-4494-B457-5EE810F7D9E0}" type="pres">
      <dgm:prSet presAssocID="{C42318F8-397F-4C23-BE31-26F63026CC0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11D4F-39C5-4406-B40D-5EEC61498851}" type="pres">
      <dgm:prSet presAssocID="{E6828D8E-0607-4BB2-9CB4-C2F9C9051F1A}" presName="spacer" presStyleCnt="0"/>
      <dgm:spPr/>
    </dgm:pt>
    <dgm:pt modelId="{7680F252-2A04-47B4-943B-2F8BCFEEF334}" type="pres">
      <dgm:prSet presAssocID="{4DD1B684-7051-4E39-B099-4B0A46EA8953}" presName="comp" presStyleCnt="0"/>
      <dgm:spPr/>
    </dgm:pt>
    <dgm:pt modelId="{0C7047B8-C4D1-4C5B-B300-FDF46285BB65}" type="pres">
      <dgm:prSet presAssocID="{4DD1B684-7051-4E39-B099-4B0A46EA8953}" presName="box" presStyleLbl="node1" presStyleIdx="1" presStyleCnt="2"/>
      <dgm:spPr/>
      <dgm:t>
        <a:bodyPr/>
        <a:lstStyle/>
        <a:p>
          <a:endParaRPr lang="en-US"/>
        </a:p>
      </dgm:t>
    </dgm:pt>
    <dgm:pt modelId="{55E859DC-B2D6-46BD-BAD5-D2E2A2D1F5D3}" type="pres">
      <dgm:prSet presAssocID="{4DD1B684-7051-4E39-B099-4B0A46EA8953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237F59-B594-47EC-BA36-36E972B7D513}" type="pres">
      <dgm:prSet presAssocID="{4DD1B684-7051-4E39-B099-4B0A46EA895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F5AA5-9A09-4B2E-9572-2B77C8161DD7}" srcId="{D13715B7-61BB-4B58-AEC5-842820C8A307}" destId="{4DD1B684-7051-4E39-B099-4B0A46EA8953}" srcOrd="1" destOrd="0" parTransId="{7D2EB7BD-A3D8-4018-AC66-4D2B86AD9E91}" sibTransId="{EA83FCC4-9430-4DA9-8524-C745A720B901}"/>
    <dgm:cxn modelId="{292D1163-8569-4DBD-AA7B-11A330AB0A0B}" srcId="{D13715B7-61BB-4B58-AEC5-842820C8A307}" destId="{C42318F8-397F-4C23-BE31-26F63026CC01}" srcOrd="0" destOrd="0" parTransId="{3E7006AE-BF83-4417-87BC-A17DA8692992}" sibTransId="{E6828D8E-0607-4BB2-9CB4-C2F9C9051F1A}"/>
    <dgm:cxn modelId="{EBE13092-CAC5-44DD-B632-7E3A58695BAF}" type="presOf" srcId="{4DD1B684-7051-4E39-B099-4B0A46EA8953}" destId="{90237F59-B594-47EC-BA36-36E972B7D513}" srcOrd="1" destOrd="0" presId="urn:microsoft.com/office/officeart/2005/8/layout/vList4#2"/>
    <dgm:cxn modelId="{B95D1C0C-144D-459F-AA90-02F60EF05DFF}" type="presOf" srcId="{C42318F8-397F-4C23-BE31-26F63026CC01}" destId="{F276452C-318D-49D5-84C2-42C8E03C7C0E}" srcOrd="0" destOrd="0" presId="urn:microsoft.com/office/officeart/2005/8/layout/vList4#2"/>
    <dgm:cxn modelId="{9DABED54-DEA8-41C3-AE03-BD28E87927D8}" type="presOf" srcId="{D13715B7-61BB-4B58-AEC5-842820C8A307}" destId="{40842C9D-7E3E-42D3-9999-2195C554BDD5}" srcOrd="0" destOrd="0" presId="urn:microsoft.com/office/officeart/2005/8/layout/vList4#2"/>
    <dgm:cxn modelId="{00323046-03F0-4B56-98FC-D2F64FA0E914}" type="presOf" srcId="{4DD1B684-7051-4E39-B099-4B0A46EA8953}" destId="{0C7047B8-C4D1-4C5B-B300-FDF46285BB65}" srcOrd="0" destOrd="0" presId="urn:microsoft.com/office/officeart/2005/8/layout/vList4#2"/>
    <dgm:cxn modelId="{B4DFADF9-9576-4A99-A86A-610AB4C5AC23}" type="presOf" srcId="{C42318F8-397F-4C23-BE31-26F63026CC01}" destId="{A11320B8-D993-4494-B457-5EE810F7D9E0}" srcOrd="1" destOrd="0" presId="urn:microsoft.com/office/officeart/2005/8/layout/vList4#2"/>
    <dgm:cxn modelId="{4E7B2F02-493A-4AD4-A38E-1587859B018F}" type="presParOf" srcId="{40842C9D-7E3E-42D3-9999-2195C554BDD5}" destId="{654F11BE-E3E7-4965-BF01-E6D9ACA63FF6}" srcOrd="0" destOrd="0" presId="urn:microsoft.com/office/officeart/2005/8/layout/vList4#2"/>
    <dgm:cxn modelId="{693F5406-76AE-4919-BB88-73BAD02E01B8}" type="presParOf" srcId="{654F11BE-E3E7-4965-BF01-E6D9ACA63FF6}" destId="{F276452C-318D-49D5-84C2-42C8E03C7C0E}" srcOrd="0" destOrd="0" presId="urn:microsoft.com/office/officeart/2005/8/layout/vList4#2"/>
    <dgm:cxn modelId="{4B151B47-5820-4005-A6E9-2266DBAE0433}" type="presParOf" srcId="{654F11BE-E3E7-4965-BF01-E6D9ACA63FF6}" destId="{B90E8F08-57D4-49D2-929A-22F342ECCAA3}" srcOrd="1" destOrd="0" presId="urn:microsoft.com/office/officeart/2005/8/layout/vList4#2"/>
    <dgm:cxn modelId="{D67252C3-65AF-4067-AB55-98E45B9B9662}" type="presParOf" srcId="{654F11BE-E3E7-4965-BF01-E6D9ACA63FF6}" destId="{A11320B8-D993-4494-B457-5EE810F7D9E0}" srcOrd="2" destOrd="0" presId="urn:microsoft.com/office/officeart/2005/8/layout/vList4#2"/>
    <dgm:cxn modelId="{AE234ADA-5948-47E0-B379-E4752027782E}" type="presParOf" srcId="{40842C9D-7E3E-42D3-9999-2195C554BDD5}" destId="{D5611D4F-39C5-4406-B40D-5EEC61498851}" srcOrd="1" destOrd="0" presId="urn:microsoft.com/office/officeart/2005/8/layout/vList4#2"/>
    <dgm:cxn modelId="{2BB0E7BE-4F4C-4744-8CB6-994C8745F57E}" type="presParOf" srcId="{40842C9D-7E3E-42D3-9999-2195C554BDD5}" destId="{7680F252-2A04-47B4-943B-2F8BCFEEF334}" srcOrd="2" destOrd="0" presId="urn:microsoft.com/office/officeart/2005/8/layout/vList4#2"/>
    <dgm:cxn modelId="{9A6349CD-7381-4D41-B805-F37C9F9A46D3}" type="presParOf" srcId="{7680F252-2A04-47B4-943B-2F8BCFEEF334}" destId="{0C7047B8-C4D1-4C5B-B300-FDF46285BB65}" srcOrd="0" destOrd="0" presId="urn:microsoft.com/office/officeart/2005/8/layout/vList4#2"/>
    <dgm:cxn modelId="{A2E946C5-6ACF-444B-A4BB-D9E8B2136B33}" type="presParOf" srcId="{7680F252-2A04-47B4-943B-2F8BCFEEF334}" destId="{55E859DC-B2D6-46BD-BAD5-D2E2A2D1F5D3}" srcOrd="1" destOrd="0" presId="urn:microsoft.com/office/officeart/2005/8/layout/vList4#2"/>
    <dgm:cxn modelId="{CB36C496-C059-493C-98E2-E1839217DFAF}" type="presParOf" srcId="{7680F252-2A04-47B4-943B-2F8BCFEEF334}" destId="{90237F59-B594-47EC-BA36-36E972B7D513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6AC98-6142-47DD-B75A-67EB49BB63FE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1284-5B89-40D2-9081-B05FEA491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83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1284-5B89-40D2-9081-B05FEA4918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1284-5B89-40D2-9081-B05FEA4918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1284-5B89-40D2-9081-B05FEA4918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1284-5B89-40D2-9081-B05FEA4918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F6BC-BAAC-4F5D-AB5F-631ABA4551A6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A986-DDB1-4435-ADD2-026C7535B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Colors" Target="../diagrams/colors13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openxmlformats.org/officeDocument/2006/relationships/diagramQuickStyle" Target="../diagrams/quickStyle1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2.xml"/><Relationship Id="rId11" Type="http://schemas.openxmlformats.org/officeDocument/2006/relationships/diagramLayout" Target="../diagrams/layout13.xml"/><Relationship Id="rId5" Type="http://schemas.openxmlformats.org/officeDocument/2006/relationships/diagramColors" Target="../diagrams/colors11.xml"/><Relationship Id="rId10" Type="http://schemas.openxmlformats.org/officeDocument/2006/relationships/diagramData" Target="../diagrams/data13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ib.com.k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Kuwait Foreign Investment Bureau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+mn-lt"/>
              </a:rPr>
              <a:t>The </a:t>
            </a:r>
            <a:r>
              <a:rPr lang="en-US" sz="3600" b="1" dirty="0" smtClean="0">
                <a:latin typeface="+mn-lt"/>
              </a:rPr>
              <a:t>O</a:t>
            </a:r>
            <a:r>
              <a:rPr lang="en-US" sz="3600" dirty="0" smtClean="0">
                <a:latin typeface="+mn-lt"/>
              </a:rPr>
              <a:t>ffer and the </a:t>
            </a:r>
            <a:r>
              <a:rPr lang="en-US" sz="3600" b="1" dirty="0" smtClean="0">
                <a:latin typeface="+mn-lt"/>
              </a:rPr>
              <a:t>P</a:t>
            </a:r>
            <a:r>
              <a:rPr lang="en-US" sz="3600" dirty="0" smtClean="0">
                <a:latin typeface="+mn-lt"/>
              </a:rPr>
              <a:t>romise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endParaRPr lang="en-US" sz="27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logo"/>
          <p:cNvPicPr/>
          <p:nvPr/>
        </p:nvPicPr>
        <p:blipFill>
          <a:blip r:embed="rId3" cstate="print">
            <a:clrChange>
              <a:clrFrom>
                <a:srgbClr val="FDFDC1"/>
              </a:clrFrom>
              <a:clrTo>
                <a:srgbClr val="FDFD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152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Guarantees</a:t>
            </a:r>
            <a:endParaRPr lang="en-US" sz="3600" dirty="0">
              <a:latin typeface="Arial Rounded MT Bold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228600" y="1524000"/>
          <a:ext cx="4419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Incentives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648200" y="1524000"/>
          <a:ext cx="4038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04800" y="1524000"/>
          <a:ext cx="4038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0" y="4648200"/>
            <a:ext cx="5181600" cy="1371600"/>
            <a:chOff x="0" y="2462212"/>
            <a:chExt cx="4038600" cy="1119187"/>
          </a:xfrm>
        </p:grpSpPr>
        <p:sp>
          <p:nvSpPr>
            <p:cNvPr id="8" name="Rounded Rectangle 7"/>
            <p:cNvSpPr/>
            <p:nvPr/>
          </p:nvSpPr>
          <p:spPr>
            <a:xfrm>
              <a:off x="0" y="2462212"/>
              <a:ext cx="4038600" cy="1119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919638" y="2462212"/>
              <a:ext cx="3118961" cy="111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Total or partial exemptions from customs duties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.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209800" y="4876800"/>
            <a:ext cx="807720" cy="899666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 Legal Forms of Companies 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Recent Developments</a:t>
            </a:r>
            <a:endParaRPr lang="en-US" b="1" dirty="0">
              <a:latin typeface="Arial Rounded MT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71600"/>
          <a:ext cx="8458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373380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66800" y="5562600"/>
          <a:ext cx="7086600" cy="80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3505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In Progress 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06680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Thank you</a:t>
            </a: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057399"/>
          </a:xfrm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sz="4000" dirty="0" smtClean="0">
                <a:latin typeface="Arial Rounded MT Bold" pitchFamily="34" charset="0"/>
                <a:hlinkClick r:id="rId3"/>
              </a:rPr>
              <a:t>www.kfib.com.kw</a:t>
            </a:r>
            <a:endParaRPr lang="en-US" sz="4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Our Location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0639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34290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KUWAIT</a:t>
            </a:r>
            <a:endParaRPr lang="en-US" sz="800" dirty="0"/>
          </a:p>
        </p:txBody>
      </p:sp>
      <p:sp>
        <p:nvSpPr>
          <p:cNvPr id="10" name="Oval 9"/>
          <p:cNvSpPr/>
          <p:nvPr/>
        </p:nvSpPr>
        <p:spPr>
          <a:xfrm>
            <a:off x="3581400" y="2667000"/>
            <a:ext cx="9906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2895600"/>
            <a:ext cx="11430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3581400"/>
            <a:ext cx="9906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28" idx="0"/>
          </p:cNvCxnSpPr>
          <p:nvPr/>
        </p:nvCxnSpPr>
        <p:spPr>
          <a:xfrm>
            <a:off x="1371600" y="1447800"/>
            <a:ext cx="2209800" cy="144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" idx="0"/>
            <a:endCxn id="12" idx="1"/>
          </p:cNvCxnSpPr>
          <p:nvPr/>
        </p:nvCxnSpPr>
        <p:spPr>
          <a:xfrm>
            <a:off x="1371600" y="1447800"/>
            <a:ext cx="2507270" cy="22228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8" idx="0"/>
            <a:endCxn id="11" idx="0"/>
          </p:cNvCxnSpPr>
          <p:nvPr/>
        </p:nvCxnSpPr>
        <p:spPr>
          <a:xfrm>
            <a:off x="1371600" y="1447800"/>
            <a:ext cx="3848100" cy="144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 Diagonal Corner Rectangle 27"/>
          <p:cNvSpPr/>
          <p:nvPr/>
        </p:nvSpPr>
        <p:spPr>
          <a:xfrm>
            <a:off x="152400" y="1066800"/>
            <a:ext cx="1219200" cy="762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300 Million market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Kuwait Offer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991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$100 billion in investment projects(</a:t>
            </a:r>
            <a:r>
              <a:rPr lang="en-US" sz="2000" dirty="0" smtClean="0"/>
              <a:t>Development Plan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Stable &amp; secure (</a:t>
            </a:r>
            <a:r>
              <a:rPr lang="en-US" sz="1800" dirty="0" smtClean="0"/>
              <a:t>low Risk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Low corporate tax rate (</a:t>
            </a:r>
            <a:r>
              <a:rPr lang="en-US" sz="1800" dirty="0" smtClean="0"/>
              <a:t>@15%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Competitive cost of doing business (</a:t>
            </a:r>
            <a:r>
              <a:rPr lang="en-US" sz="1800" dirty="0" smtClean="0"/>
              <a:t>fuel &amp; electricity prices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Favorable ICT infrastructure (</a:t>
            </a:r>
            <a:r>
              <a:rPr lang="en-US" sz="1800" dirty="0" smtClean="0"/>
              <a:t>fast + competitive</a:t>
            </a:r>
            <a:r>
              <a:rPr lang="en-US" dirty="0" smtClean="0"/>
              <a:t>)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14157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 Rounded MT Bold" pitchFamily="34" charset="0"/>
              </a:rPr>
              <a:t>Promise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Commitment to make Kuwait a business friendly environment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Kuwait National Goals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endParaRPr lang="en-US" sz="3600" dirty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24840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Kuwait Development Plan(2010/2011-2013/2014)</a:t>
            </a:r>
            <a:endParaRPr lang="en-US" dirty="0"/>
          </a:p>
        </p:txBody>
      </p:sp>
      <p:pic>
        <p:nvPicPr>
          <p:cNvPr id="6" name="Picture 5" descr="innovatio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1828800"/>
            <a:ext cx="17526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employe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1828800"/>
            <a:ext cx="1752601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ublic_private_partnershi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1" y="1828800"/>
            <a:ext cx="1752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0015b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1800" y="1752601"/>
            <a:ext cx="18288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Why FDI in Kuwait?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9600" i="1" dirty="0" smtClean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70000"/>
              </a:lnSpc>
              <a:buNone/>
            </a:pPr>
            <a:endParaRPr lang="en-US" sz="9600" dirty="0" smtClean="0"/>
          </a:p>
          <a:p>
            <a:pPr>
              <a:lnSpc>
                <a:spcPct val="170000"/>
              </a:lnSpc>
              <a:buNone/>
            </a:pPr>
            <a:endParaRPr lang="en-US" sz="5800" dirty="0" smtClean="0"/>
          </a:p>
          <a:p>
            <a:pPr>
              <a:lnSpc>
                <a:spcPct val="170000"/>
              </a:lnSpc>
              <a:buNone/>
            </a:pPr>
            <a:endParaRPr lang="en-US" sz="5800" dirty="0" smtClean="0"/>
          </a:p>
          <a:p>
            <a:pPr>
              <a:lnSpc>
                <a:spcPct val="170000"/>
              </a:lnSpc>
            </a:pPr>
            <a:endParaRPr lang="en-US" sz="5800" dirty="0" smtClean="0"/>
          </a:p>
          <a:p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Promotion of national projects’ expo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3716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KFIB Offer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Oval 5"/>
          <p:cNvSpPr/>
          <p:nvPr/>
        </p:nvSpPr>
        <p:spPr>
          <a:xfrm>
            <a:off x="3505200" y="1143000"/>
            <a:ext cx="2057400" cy="106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Ministry of Commerce &amp; Industry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182880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Capital</a:t>
            </a:r>
          </a:p>
          <a:p>
            <a:pPr algn="ctr"/>
            <a:r>
              <a:rPr lang="en-US" dirty="0" smtClean="0"/>
              <a:t>Investment Committee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0" y="685800"/>
            <a:ext cx="1752600" cy="993648"/>
          </a:xfrm>
          <a:prstGeom prst="wedgeEllipseCallout">
            <a:avLst>
              <a:gd name="adj1" fmla="val 38907"/>
              <a:gd name="adj2" fmla="val 896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Investment decision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71800" y="17526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3200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0070C0"/>
                </a:solidFill>
              </a:rPr>
              <a:t>Customer Focused</a:t>
            </a:r>
          </a:p>
        </p:txBody>
      </p:sp>
      <p:cxnSp>
        <p:nvCxnSpPr>
          <p:cNvPr id="16" name="Straight Arrow Connector 15"/>
          <p:cNvCxnSpPr>
            <a:endCxn id="6" idx="4"/>
          </p:cNvCxnSpPr>
          <p:nvPr/>
        </p:nvCxnSpPr>
        <p:spPr>
          <a:xfrm flipV="1">
            <a:off x="4533900" y="2209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62600" y="3429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flipH="1">
            <a:off x="1295400" y="5410200"/>
            <a:ext cx="2209800" cy="1219200"/>
          </a:xfrm>
          <a:prstGeom prst="upArrow">
            <a:avLst>
              <a:gd name="adj1" fmla="val 50000"/>
              <a:gd name="adj2" fmla="val 46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Investors services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 flipH="1">
            <a:off x="3505200" y="5410200"/>
            <a:ext cx="2209800" cy="1219200"/>
          </a:xfrm>
          <a:prstGeom prst="upArrow">
            <a:avLst>
              <a:gd name="adj1" fmla="val 50000"/>
              <a:gd name="adj2" fmla="val 46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</a:t>
            </a:r>
            <a:r>
              <a:rPr lang="en-US" sz="1400" dirty="0" smtClean="0"/>
              <a:t>Intelligence</a:t>
            </a:r>
            <a:endParaRPr lang="en-US" sz="1400" dirty="0"/>
          </a:p>
        </p:txBody>
      </p:sp>
      <p:sp>
        <p:nvSpPr>
          <p:cNvPr id="15" name="Up Arrow 14"/>
          <p:cNvSpPr/>
          <p:nvPr/>
        </p:nvSpPr>
        <p:spPr>
          <a:xfrm flipH="1">
            <a:off x="5638800" y="5410200"/>
            <a:ext cx="2209800" cy="1219200"/>
          </a:xfrm>
          <a:prstGeom prst="upArrow">
            <a:avLst>
              <a:gd name="adj1" fmla="val 50000"/>
              <a:gd name="adj2" fmla="val 46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Branding Kuwait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 Rounded MT Bold" pitchFamily="34" charset="0"/>
              </a:rPr>
              <a:t>KFIB Offer</a:t>
            </a:r>
            <a:endParaRPr kumimoji="1" lang="ja-JP" altLang="en-US" dirty="0"/>
          </a:p>
        </p:txBody>
      </p:sp>
      <p:graphicFrame>
        <p:nvGraphicFramePr>
          <p:cNvPr id="3" name="Diagram 16"/>
          <p:cNvGraphicFramePr/>
          <p:nvPr>
            <p:extLst>
              <p:ext uri="{D42A27DB-BD31-4B8C-83A1-F6EECF244321}">
                <p14:modId xmlns="" xmlns:p14="http://schemas.microsoft.com/office/powerpoint/2010/main" val="834341899"/>
              </p:ext>
            </p:extLst>
          </p:nvPr>
        </p:nvGraphicFramePr>
        <p:xfrm>
          <a:off x="762000" y="1371600"/>
          <a:ext cx="7772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655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KFIB Promise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3716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Welcoming FDI into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1600200"/>
            <a:ext cx="205739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u="sng" dirty="0" smtClean="0">
              <a:latin typeface="Dotum" pitchFamily="34" charset="-127"/>
            </a:endParaRPr>
          </a:p>
          <a:p>
            <a:r>
              <a:rPr lang="en-US" sz="1600" b="1" u="sng" dirty="0" smtClean="0">
                <a:latin typeface="Dotum" pitchFamily="34" charset="-127"/>
              </a:rPr>
              <a:t>Industries</a:t>
            </a:r>
            <a:endParaRPr lang="en-US" sz="1600" b="1" u="sng" dirty="0">
              <a:latin typeface="Dotum" pitchFamily="34" charset="-127"/>
            </a:endParaRPr>
          </a:p>
          <a:p>
            <a:r>
              <a:rPr lang="en-US" sz="1200" i="1" dirty="0">
                <a:latin typeface="Dotum" pitchFamily="34" charset="-127"/>
              </a:rPr>
              <a:t>Except oil &amp; Gas</a:t>
            </a:r>
          </a:p>
          <a:p>
            <a:r>
              <a:rPr lang="en-US" sz="1200" i="1" dirty="0" smtClean="0">
                <a:latin typeface="Dotum" pitchFamily="34" charset="-127"/>
              </a:rPr>
              <a:t>Exploration/production</a:t>
            </a:r>
            <a:r>
              <a:rPr lang="en-US" sz="1200" dirty="0">
                <a:latin typeface="Dotum" pitchFamily="34" charset="-127"/>
              </a:rPr>
              <a:t>.</a:t>
            </a:r>
          </a:p>
          <a:p>
            <a:endParaRPr lang="en-US" b="1" u="sng" dirty="0" smtClean="0">
              <a:latin typeface="Dotum" pitchFamily="34" charset="-127"/>
            </a:endParaRPr>
          </a:p>
          <a:p>
            <a:endParaRPr lang="en-US" b="1" u="sng" dirty="0" smtClean="0">
              <a:latin typeface="Dotum" pitchFamily="34" charset="-127"/>
            </a:endParaRPr>
          </a:p>
          <a:p>
            <a:r>
              <a:rPr lang="en-US" sz="1600" b="1" u="sng" dirty="0" smtClean="0">
                <a:latin typeface="Dotum" pitchFamily="34" charset="-127"/>
              </a:rPr>
              <a:t>Construction</a:t>
            </a:r>
            <a:endParaRPr lang="en-US" sz="1600" b="1" u="sng" dirty="0">
              <a:latin typeface="Dotum" pitchFamily="34" charset="-127"/>
            </a:endParaRPr>
          </a:p>
          <a:p>
            <a:endParaRPr lang="en-US" b="1" u="sng" dirty="0" smtClean="0">
              <a:latin typeface="Dotum" pitchFamily="34" charset="-127"/>
            </a:endParaRPr>
          </a:p>
          <a:p>
            <a:endParaRPr lang="en-US" b="1" u="sng" dirty="0" smtClean="0">
              <a:latin typeface="Dotum" pitchFamily="34" charset="-127"/>
            </a:endParaRPr>
          </a:p>
          <a:p>
            <a:endParaRPr lang="en-US" b="1" u="sng" dirty="0" smtClean="0">
              <a:latin typeface="Dotum" pitchFamily="34" charset="-127"/>
            </a:endParaRPr>
          </a:p>
          <a:p>
            <a:r>
              <a:rPr lang="en-US" sz="1600" b="1" u="sng" dirty="0" smtClean="0">
                <a:latin typeface="Dotum" pitchFamily="34" charset="-127"/>
              </a:rPr>
              <a:t>Banks</a:t>
            </a:r>
            <a:endParaRPr lang="en-US" sz="1600" b="1" u="sng" dirty="0">
              <a:latin typeface="Dotum" pitchFamily="34" charset="-127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10400" y="1371600"/>
            <a:ext cx="2133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u="sng" dirty="0" smtClean="0">
              <a:latin typeface="Dotum" pitchFamily="34" charset="-127"/>
            </a:endParaRPr>
          </a:p>
          <a:p>
            <a:endParaRPr lang="en-US" sz="1600" b="1" u="sng" dirty="0">
              <a:latin typeface="Dotum" pitchFamily="34" charset="-127"/>
            </a:endParaRPr>
          </a:p>
          <a:p>
            <a:r>
              <a:rPr lang="en-US" sz="1600" b="1" u="sng" dirty="0" smtClean="0">
                <a:latin typeface="Dotum" pitchFamily="34" charset="-127"/>
              </a:rPr>
              <a:t>Information </a:t>
            </a:r>
            <a:endParaRPr lang="en-US" sz="1600" b="1" u="sng" dirty="0">
              <a:latin typeface="Dotum" pitchFamily="34" charset="-127"/>
            </a:endParaRPr>
          </a:p>
          <a:p>
            <a:r>
              <a:rPr lang="en-US" sz="1600" b="1" u="sng" dirty="0">
                <a:latin typeface="Dotum" pitchFamily="34" charset="-127"/>
              </a:rPr>
              <a:t>Technology</a:t>
            </a:r>
            <a:r>
              <a:rPr lang="en-US" sz="1600" b="1" dirty="0">
                <a:latin typeface="Dotum" pitchFamily="34" charset="-127"/>
              </a:rPr>
              <a:t> </a:t>
            </a:r>
          </a:p>
          <a:p>
            <a:endParaRPr lang="en-US" sz="1600" b="1" u="sng" dirty="0">
              <a:latin typeface="Dotum" pitchFamily="34" charset="-127"/>
            </a:endParaRPr>
          </a:p>
          <a:p>
            <a:endParaRPr lang="en-US" sz="1600" b="1" u="sng" dirty="0">
              <a:latin typeface="Dotum" pitchFamily="34" charset="-127"/>
            </a:endParaRPr>
          </a:p>
          <a:p>
            <a:r>
              <a:rPr lang="en-US" sz="1600" b="1" u="sng" dirty="0">
                <a:latin typeface="Dotum" pitchFamily="34" charset="-127"/>
              </a:rPr>
              <a:t>Hospital</a:t>
            </a:r>
          </a:p>
          <a:p>
            <a:r>
              <a:rPr lang="en-US" sz="1600" dirty="0">
                <a:latin typeface="Dotum" pitchFamily="34" charset="-127"/>
              </a:rPr>
              <a:t>&amp; </a:t>
            </a:r>
            <a:r>
              <a:rPr lang="en-US" sz="1600" b="1" u="sng" dirty="0" smtClean="0">
                <a:latin typeface="Dotum" pitchFamily="34" charset="-127"/>
              </a:rPr>
              <a:t>pharmaceuticals</a:t>
            </a:r>
          </a:p>
          <a:p>
            <a:endParaRPr lang="en-US" sz="1600" b="1" u="sng" dirty="0" smtClean="0">
              <a:latin typeface="Dotum" pitchFamily="34" charset="-127"/>
            </a:endParaRPr>
          </a:p>
          <a:p>
            <a:endParaRPr lang="en-US" sz="1600" b="1" u="sng" dirty="0" smtClean="0">
              <a:latin typeface="Dotum" pitchFamily="34" charset="-127"/>
            </a:endParaRPr>
          </a:p>
          <a:p>
            <a:endParaRPr lang="en-US" sz="1600" b="1" u="sng" dirty="0" smtClean="0">
              <a:latin typeface="Dotum" pitchFamily="34" charset="-127"/>
            </a:endParaRPr>
          </a:p>
          <a:p>
            <a:r>
              <a:rPr lang="en-US" sz="1600" b="1" dirty="0" smtClean="0">
                <a:latin typeface="Dotum" pitchFamily="34" charset="-127"/>
              </a:rPr>
              <a:t>Storage &amp;</a:t>
            </a:r>
          </a:p>
          <a:p>
            <a:r>
              <a:rPr lang="en-US" sz="1600" b="1" dirty="0" smtClean="0">
                <a:latin typeface="Dotum" pitchFamily="34" charset="-127"/>
              </a:rPr>
              <a:t>Logistic services</a:t>
            </a:r>
          </a:p>
          <a:p>
            <a:endParaRPr lang="en-US" sz="1600" b="1" dirty="0" smtClean="0">
              <a:latin typeface="Dotum" pitchFamily="34" charset="-127"/>
            </a:endParaRPr>
          </a:p>
          <a:p>
            <a:endParaRPr lang="en-US" sz="1600" b="1" dirty="0" smtClean="0">
              <a:latin typeface="Dotum" pitchFamily="34" charset="-127"/>
            </a:endParaRPr>
          </a:p>
          <a:p>
            <a:r>
              <a:rPr lang="en-US" sz="1600" b="1" dirty="0" smtClean="0">
                <a:latin typeface="Dotum" pitchFamily="34" charset="-127"/>
              </a:rPr>
              <a:t>Environmental</a:t>
            </a:r>
          </a:p>
          <a:p>
            <a:r>
              <a:rPr lang="en-US" sz="1600" b="1" dirty="0" smtClean="0">
                <a:latin typeface="Dotum" pitchFamily="34" charset="-127"/>
              </a:rPr>
              <a:t>Activities</a:t>
            </a:r>
            <a:endParaRPr lang="en-US" sz="1600" dirty="0" smtClean="0"/>
          </a:p>
          <a:p>
            <a:endParaRPr lang="en-US" sz="1600" b="1" dirty="0" smtClean="0">
              <a:latin typeface="Dotum" pitchFamily="34" charset="-127"/>
            </a:endParaRPr>
          </a:p>
          <a:p>
            <a:endParaRPr lang="en-US" sz="1600" b="1" dirty="0" smtClean="0">
              <a:latin typeface="Dotum" pitchFamily="34" charset="-127"/>
            </a:endParaRPr>
          </a:p>
          <a:p>
            <a:endParaRPr lang="en-US" sz="1600" dirty="0" smtClean="0"/>
          </a:p>
          <a:p>
            <a:r>
              <a:rPr lang="en-US" sz="1600" dirty="0" smtClean="0">
                <a:latin typeface="Dotum" pitchFamily="34" charset="-127"/>
              </a:rPr>
              <a:t> </a:t>
            </a:r>
            <a:endParaRPr lang="en-US" sz="1600" dirty="0">
              <a:latin typeface="Dotum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5105401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Dotum" pitchFamily="34" charset="-127"/>
              </a:rPr>
              <a:t>Transport</a:t>
            </a:r>
          </a:p>
          <a:p>
            <a:r>
              <a:rPr lang="en-US" sz="1600" b="1" u="sng" dirty="0" smtClean="0">
                <a:latin typeface="Dotum" pitchFamily="34" charset="-127"/>
              </a:rPr>
              <a:t>Land, Sea &amp; Air.</a:t>
            </a:r>
            <a:endParaRPr lang="en-US" sz="1600" b="1" u="sng" dirty="0">
              <a:latin typeface="Dotum" pitchFamily="34" charset="-127"/>
            </a:endParaRPr>
          </a:p>
        </p:txBody>
      </p:sp>
      <p:pic>
        <p:nvPicPr>
          <p:cNvPr id="13" name="Picture 12" descr="00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1676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14" descr="oilGas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15621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00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19400"/>
            <a:ext cx="17145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003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33800"/>
            <a:ext cx="16002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06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2819400"/>
            <a:ext cx="16383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0012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3962400"/>
            <a:ext cx="17145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0013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5029200"/>
            <a:ext cx="1756833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005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1676400"/>
            <a:ext cx="16383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375</Words>
  <Application>Microsoft Office PowerPoint</Application>
  <PresentationFormat>On-screen Show (4:3)</PresentationFormat>
  <Paragraphs>130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Kuwait Foreign Investment Bureau  The Offer and the Promise   </vt:lpstr>
      <vt:lpstr>Our Location</vt:lpstr>
      <vt:lpstr>Kuwait Offer</vt:lpstr>
      <vt:lpstr>Kuwait National Goals </vt:lpstr>
      <vt:lpstr>Why FDI in Kuwait?</vt:lpstr>
      <vt:lpstr>KFIB Offer</vt:lpstr>
      <vt:lpstr>KFIB Offer</vt:lpstr>
      <vt:lpstr>KFIB Promise</vt:lpstr>
      <vt:lpstr>Welcoming FDI into</vt:lpstr>
      <vt:lpstr>Guarantees</vt:lpstr>
      <vt:lpstr>Incentives</vt:lpstr>
      <vt:lpstr> Legal Forms of Companies </vt:lpstr>
      <vt:lpstr>Recent Developments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تقارير المتابعة عن سنة 2009</dc:title>
  <dc:creator>h_bolbnat</dc:creator>
  <cp:lastModifiedBy>yasmeen</cp:lastModifiedBy>
  <cp:revision>558</cp:revision>
  <dcterms:created xsi:type="dcterms:W3CDTF">2010-11-24T08:54:57Z</dcterms:created>
  <dcterms:modified xsi:type="dcterms:W3CDTF">2012-01-08T09:13:49Z</dcterms:modified>
</cp:coreProperties>
</file>